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5"/>
  </p:sldMasterIdLst>
  <p:notesMasterIdLst>
    <p:notesMasterId r:id="rId30"/>
  </p:notesMasterIdLst>
  <p:sldIdLst>
    <p:sldId id="364" r:id="rId6"/>
    <p:sldId id="257" r:id="rId7"/>
    <p:sldId id="259" r:id="rId8"/>
    <p:sldId id="262" r:id="rId9"/>
    <p:sldId id="263" r:id="rId10"/>
    <p:sldId id="260" r:id="rId11"/>
    <p:sldId id="355" r:id="rId12"/>
    <p:sldId id="362" r:id="rId13"/>
    <p:sldId id="349" r:id="rId14"/>
    <p:sldId id="365" r:id="rId15"/>
    <p:sldId id="357" r:id="rId16"/>
    <p:sldId id="366" r:id="rId17"/>
    <p:sldId id="361" r:id="rId18"/>
    <p:sldId id="360" r:id="rId19"/>
    <p:sldId id="264" r:id="rId20"/>
    <p:sldId id="347" r:id="rId21"/>
    <p:sldId id="348" r:id="rId22"/>
    <p:sldId id="352" r:id="rId23"/>
    <p:sldId id="350" r:id="rId24"/>
    <p:sldId id="356" r:id="rId25"/>
    <p:sldId id="351" r:id="rId26"/>
    <p:sldId id="346" r:id="rId27"/>
    <p:sldId id="267" r:id="rId28"/>
    <p:sldId id="258" r:id="rId29"/>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2FE7023-D664-B10F-D8A6-F58383BA7708}" name="Charmaine LEUNG (NCSS)" initials="CL(" userId="S::Charmaine_LEUNG@ncss.gov.sg::810bfd60-799c-4b70-a43c-6b0ff635c321" providerId="AD"/>
  <p188:author id="{BDD87A2D-BFE6-0C33-0422-D091C5A85F76}" name="Kacy WONG (NCSS)" initials="KW(" userId="S::Kacy_WONG@ncss.gov.sg::6eae2544-bf7b-4d42-9196-c96b4e059500" providerId="AD"/>
  <p188:author id="{F02BDE52-0B7E-06E3-1D7B-2C6371F686E6}" name="Rae LEE (NCSS)" initials="RL(" userId="S::Rae_LEE@ncss.gov.sg::402a25d2-c5c9-4234-8364-d8eb0e61597a" providerId="AD"/>
  <p188:author id="{4EAC8D8B-57D5-AF1E-4085-C87C3461DA3B}" name="Jia Ying PEH (NCSS)" initials="JYP(" userId="S::PEH_Jia_Ying@ncss.gov.sg::c4d2cf39-df27-4b4f-9bf0-58e2af10fcac" providerId="AD"/>
  <p188:author id="{733F2BA0-5AF3-1D68-4EEC-8D351789CF62}" name="Wendy TAN (NCSS)" initials="WT(" userId="S::Wendy_TAN@ncss.gov.sg::a45490b2-abb5-404f-babf-d4f66bb55fbd"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5821F"/>
    <a:srgbClr val="D3222A"/>
    <a:srgbClr val="E6E6E6"/>
    <a:srgbClr val="F68122"/>
    <a:srgbClr val="253E8E"/>
    <a:srgbClr val="5362A7"/>
    <a:srgbClr val="FFFFFF"/>
    <a:srgbClr val="EFA100"/>
    <a:srgbClr val="0000FF"/>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223" autoAdjust="0"/>
    <p:restoredTop sz="81448" autoAdjust="0"/>
  </p:normalViewPr>
  <p:slideViewPr>
    <p:cSldViewPr snapToGrid="0" snapToObjects="1">
      <p:cViewPr varScale="1">
        <p:scale>
          <a:sx n="170" d="100"/>
          <a:sy n="170" d="100"/>
        </p:scale>
        <p:origin x="1344" y="120"/>
      </p:cViewPr>
      <p:guideLst/>
    </p:cSldViewPr>
  </p:slideViewPr>
  <p:notesTextViewPr>
    <p:cViewPr>
      <p:scale>
        <a:sx n="66" d="100"/>
        <a:sy n="66" d="100"/>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microsoft.com/office/2018/10/relationships/authors" Target="authors.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BC45B3-2385-40F0-BA9E-DAE9418289DA}" type="datetimeFigureOut">
              <a:rPr lang="en-SG" smtClean="0"/>
              <a:t>15/9/2023</a:t>
            </a:fld>
            <a:endParaRPr lang="en-S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32EF40-9A52-471F-BCB3-C6B09B95A2A0}" type="slidenum">
              <a:rPr lang="en-SG" smtClean="0"/>
              <a:t>‹#›</a:t>
            </a:fld>
            <a:endParaRPr lang="en-SG"/>
          </a:p>
        </p:txBody>
      </p:sp>
    </p:spTree>
    <p:extLst>
      <p:ext uri="{BB962C8B-B14F-4D97-AF65-F5344CB8AC3E}">
        <p14:creationId xmlns:p14="http://schemas.microsoft.com/office/powerpoint/2010/main" val="10129515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ncss.gov.sg/docs/default-source/ncss-press-release-doc/understanding-the-quality-of-life-of-adults-with-disabilities-pdf.pdf?sfvrsn=f5162c31_0" TargetMode="External"/><Relationship Id="rId2" Type="http://schemas.openxmlformats.org/officeDocument/2006/relationships/slide" Target="../slides/slide12.xml"/><Relationship Id="rId1" Type="http://schemas.openxmlformats.org/officeDocument/2006/relationships/notesMaster" Target="../notesMasters/notesMaster1.xml"/><Relationship Id="rId5" Type="http://schemas.openxmlformats.org/officeDocument/2006/relationships/hyperlink" Target="https://autismrecovery.sg/what-is-autism/" TargetMode="External"/><Relationship Id="rId4" Type="http://schemas.openxmlformats.org/officeDocument/2006/relationships/hyperlink" Target="https://www.nuh.com.sg/Health-Information/Diseases-Conditions/Pages/Autism-(Children).aspx"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ncss.gov.sg/docs/default-source/ncss-press-release-doc/understanding-the-quality-of-life-of-adults-with-disabilities-pdf.pdf?sfvrsn=f5162c31_0" TargetMode="External"/><Relationship Id="rId2" Type="http://schemas.openxmlformats.org/officeDocument/2006/relationships/slide" Target="../slides/slide13.xml"/><Relationship Id="rId1" Type="http://schemas.openxmlformats.org/officeDocument/2006/relationships/notesMaster" Target="../notesMasters/notesMaster1.xml"/><Relationship Id="rId5" Type="http://schemas.openxmlformats.org/officeDocument/2006/relationships/hyperlink" Target="https://autismrecovery.sg/what-is-autism/" TargetMode="External"/><Relationship Id="rId4" Type="http://schemas.openxmlformats.org/officeDocument/2006/relationships/hyperlink" Target="https://www.nuh.com.sg/Health-Information/Diseases-Conditions/Pages/Autism-(Children).aspx"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youtu.be/hu7fuCxID9k"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youtube.com/watch?v=IKFRjRddcHs"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ncss.gov.sg/docs/default-source/ncss-press-release-doc/understanding-the-quality-of-life-of-adults-with-disabilities-pdf.pdf?sfvrsn=f5162c31_0" TargetMode="External"/><Relationship Id="rId2" Type="http://schemas.openxmlformats.org/officeDocument/2006/relationships/slide" Target="../slides/slide11.xml"/><Relationship Id="rId1" Type="http://schemas.openxmlformats.org/officeDocument/2006/relationships/notesMaster" Target="../notesMasters/notesMaster1.xml"/><Relationship Id="rId5" Type="http://schemas.openxmlformats.org/officeDocument/2006/relationships/hyperlink" Target="https://autismrecovery.sg/what-is-autism/" TargetMode="External"/><Relationship Id="rId4" Type="http://schemas.openxmlformats.org/officeDocument/2006/relationships/hyperlink" Target="https://www.nuh.com.sg/Health-Information/Diseases-Conditions/Pages/Autism-(Children).aspx"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B232EF40-9A52-471F-BCB3-C6B09B95A2A0}" type="slidenum">
              <a:rPr lang="en-SG" smtClean="0"/>
              <a:t>3</a:t>
            </a:fld>
            <a:endParaRPr lang="en-SG"/>
          </a:p>
        </p:txBody>
      </p:sp>
    </p:spTree>
    <p:extLst>
      <p:ext uri="{BB962C8B-B14F-4D97-AF65-F5344CB8AC3E}">
        <p14:creationId xmlns:p14="http://schemas.microsoft.com/office/powerpoint/2010/main" val="2635904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Teaching notes for Teachers:</a:t>
            </a:r>
          </a:p>
          <a:p>
            <a:r>
              <a:rPr lang="en-US" dirty="0"/>
              <a:t>Refer to following sources for more details:</a:t>
            </a:r>
          </a:p>
          <a:p>
            <a:pPr marL="171450" indent="-171450">
              <a:buFontTx/>
              <a:buChar char="-"/>
            </a:pPr>
            <a:r>
              <a:rPr lang="en-US" dirty="0"/>
              <a:t>NCSS Quality of Life Studies at </a:t>
            </a:r>
            <a:r>
              <a:rPr lang="en-US" dirty="0">
                <a:hlinkClick r:id="rId3"/>
              </a:rPr>
              <a:t>ncss.gov.sg/docs/default-source/</a:t>
            </a:r>
            <a:r>
              <a:rPr lang="en-US" dirty="0" err="1">
                <a:hlinkClick r:id="rId3"/>
              </a:rPr>
              <a:t>ncss</a:t>
            </a:r>
            <a:r>
              <a:rPr lang="en-US" dirty="0">
                <a:hlinkClick r:id="rId3"/>
              </a:rPr>
              <a:t>-press-release-doc/understanding-the-quality-of-life-of-adults-with-disabilities-pdf.pdf?sfvrsn=f5162c31_0</a:t>
            </a:r>
            <a:r>
              <a:rPr lang="en-US" dirty="0"/>
              <a:t> </a:t>
            </a:r>
          </a:p>
          <a:p>
            <a:pPr marL="171450" indent="-171450">
              <a:buFontTx/>
              <a:buChar char="-"/>
            </a:pPr>
            <a:r>
              <a:rPr lang="en-US" dirty="0">
                <a:hlinkClick r:id="rId4"/>
              </a:rPr>
              <a:t>Autism Spectrum Disorder - ASD (Children) | National University Hospital (nuh.com.sg)</a:t>
            </a:r>
            <a:endParaRPr lang="en-US" dirty="0"/>
          </a:p>
          <a:p>
            <a:pPr marL="171450" indent="-171450">
              <a:buFontTx/>
              <a:buChar char="-"/>
            </a:pPr>
            <a:r>
              <a:rPr lang="en-US" dirty="0">
                <a:hlinkClick r:id="rId5"/>
              </a:rPr>
              <a:t>What is Autism &amp; Autism Spectrum Disorder 2023 - SG Parents (autismrecovery.sg)</a:t>
            </a:r>
            <a:endParaRPr lang="en-US" dirty="0"/>
          </a:p>
          <a:p>
            <a:pPr marL="171450" indent="-171450">
              <a:buFontTx/>
              <a:buChar char="-"/>
            </a:pPr>
            <a:endParaRPr lang="en-SG" dirty="0"/>
          </a:p>
        </p:txBody>
      </p:sp>
      <p:sp>
        <p:nvSpPr>
          <p:cNvPr id="4" name="Slide Number Placeholder 3"/>
          <p:cNvSpPr>
            <a:spLocks noGrp="1"/>
          </p:cNvSpPr>
          <p:nvPr>
            <p:ph type="sldNum" sz="quarter" idx="5"/>
          </p:nvPr>
        </p:nvSpPr>
        <p:spPr/>
        <p:txBody>
          <a:bodyPr/>
          <a:lstStyle/>
          <a:p>
            <a:fld id="{B232EF40-9A52-471F-BCB3-C6B09B95A2A0}" type="slidenum">
              <a:rPr lang="en-SG" smtClean="0"/>
              <a:t>12</a:t>
            </a:fld>
            <a:endParaRPr lang="en-SG"/>
          </a:p>
        </p:txBody>
      </p:sp>
    </p:spTree>
    <p:extLst>
      <p:ext uri="{BB962C8B-B14F-4D97-AF65-F5344CB8AC3E}">
        <p14:creationId xmlns:p14="http://schemas.microsoft.com/office/powerpoint/2010/main" val="25947442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Teaching notes for Teachers:</a:t>
            </a:r>
          </a:p>
          <a:p>
            <a:r>
              <a:rPr lang="en-US" dirty="0"/>
              <a:t>Refer to following sources for more details:</a:t>
            </a:r>
          </a:p>
          <a:p>
            <a:pPr marL="171450" indent="-171450">
              <a:buFontTx/>
              <a:buChar char="-"/>
            </a:pPr>
            <a:r>
              <a:rPr lang="en-US" dirty="0"/>
              <a:t>NCSS Quality of Life Studies at </a:t>
            </a:r>
            <a:r>
              <a:rPr lang="en-US" dirty="0">
                <a:hlinkClick r:id="rId3"/>
              </a:rPr>
              <a:t>ncss.gov.sg/docs/default-source/</a:t>
            </a:r>
            <a:r>
              <a:rPr lang="en-US" dirty="0" err="1">
                <a:hlinkClick r:id="rId3"/>
              </a:rPr>
              <a:t>ncss</a:t>
            </a:r>
            <a:r>
              <a:rPr lang="en-US" dirty="0">
                <a:hlinkClick r:id="rId3"/>
              </a:rPr>
              <a:t>-press-release-doc/understanding-the-quality-of-life-of-adults-with-disabilities-pdf.pdf?sfvrsn=f5162c31_0</a:t>
            </a:r>
            <a:r>
              <a:rPr lang="en-US" dirty="0"/>
              <a:t> </a:t>
            </a:r>
          </a:p>
          <a:p>
            <a:pPr marL="171450" indent="-171450">
              <a:buFontTx/>
              <a:buChar char="-"/>
            </a:pPr>
            <a:r>
              <a:rPr lang="en-US" dirty="0">
                <a:hlinkClick r:id="rId4"/>
              </a:rPr>
              <a:t>Autism Spectrum Disorder - ASD (Children) | National University Hospital (nuh.com.sg)</a:t>
            </a:r>
            <a:endParaRPr lang="en-US" dirty="0"/>
          </a:p>
          <a:p>
            <a:pPr marL="171450" indent="-171450">
              <a:buFontTx/>
              <a:buChar char="-"/>
            </a:pPr>
            <a:r>
              <a:rPr lang="en-US" dirty="0">
                <a:hlinkClick r:id="rId5"/>
              </a:rPr>
              <a:t>What is Autism &amp; Autism Spectrum Disorder 2023 - SG Parents (autismrecovery.sg)</a:t>
            </a:r>
            <a:endParaRPr lang="en-US" b="1" dirty="0"/>
          </a:p>
        </p:txBody>
      </p:sp>
      <p:sp>
        <p:nvSpPr>
          <p:cNvPr id="4" name="Slide Number Placeholder 3"/>
          <p:cNvSpPr>
            <a:spLocks noGrp="1"/>
          </p:cNvSpPr>
          <p:nvPr>
            <p:ph type="sldNum" sz="quarter" idx="5"/>
          </p:nvPr>
        </p:nvSpPr>
        <p:spPr/>
        <p:txBody>
          <a:bodyPr/>
          <a:lstStyle/>
          <a:p>
            <a:fld id="{B232EF40-9A52-471F-BCB3-C6B09B95A2A0}" type="slidenum">
              <a:rPr lang="en-SG" smtClean="0"/>
              <a:t>13</a:t>
            </a:fld>
            <a:endParaRPr lang="en-SG"/>
          </a:p>
        </p:txBody>
      </p:sp>
    </p:spTree>
    <p:extLst>
      <p:ext uri="{BB962C8B-B14F-4D97-AF65-F5344CB8AC3E}">
        <p14:creationId xmlns:p14="http://schemas.microsoft.com/office/powerpoint/2010/main" val="3452662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Teaching notes for Teachers: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Ctrl + click the image to watch the video on YouTube: </a:t>
            </a:r>
            <a:r>
              <a:rPr lang="en-SG" dirty="0">
                <a:hlinkClick r:id="rId3"/>
              </a:rPr>
              <a:t>https://youtu.be/hu7fuCxID9k</a:t>
            </a:r>
            <a:endParaRPr lang="en-SG" dirty="0"/>
          </a:p>
        </p:txBody>
      </p:sp>
      <p:sp>
        <p:nvSpPr>
          <p:cNvPr id="4" name="Slide Number Placeholder 3"/>
          <p:cNvSpPr>
            <a:spLocks noGrp="1"/>
          </p:cNvSpPr>
          <p:nvPr>
            <p:ph type="sldNum" sz="quarter" idx="5"/>
          </p:nvPr>
        </p:nvSpPr>
        <p:spPr/>
        <p:txBody>
          <a:bodyPr/>
          <a:lstStyle/>
          <a:p>
            <a:fld id="{B232EF40-9A52-471F-BCB3-C6B09B95A2A0}" type="slidenum">
              <a:rPr lang="en-SG" smtClean="0"/>
              <a:t>14</a:t>
            </a:fld>
            <a:endParaRPr lang="en-SG"/>
          </a:p>
        </p:txBody>
      </p:sp>
    </p:spTree>
    <p:extLst>
      <p:ext uri="{BB962C8B-B14F-4D97-AF65-F5344CB8AC3E}">
        <p14:creationId xmlns:p14="http://schemas.microsoft.com/office/powerpoint/2010/main" val="42824170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B232EF40-9A52-471F-BCB3-C6B09B95A2A0}" type="slidenum">
              <a:rPr lang="en-SG" smtClean="0"/>
              <a:t>15</a:t>
            </a:fld>
            <a:endParaRPr lang="en-SG"/>
          </a:p>
        </p:txBody>
      </p:sp>
    </p:spTree>
    <p:extLst>
      <p:ext uri="{BB962C8B-B14F-4D97-AF65-F5344CB8AC3E}">
        <p14:creationId xmlns:p14="http://schemas.microsoft.com/office/powerpoint/2010/main" val="27104310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1" u="sng" dirty="0"/>
              <a:t>Important reminders for teachers:</a:t>
            </a:r>
          </a:p>
          <a:p>
            <a:pPr marL="0" indent="0">
              <a:buFontTx/>
              <a:buNone/>
            </a:pPr>
            <a:r>
              <a:rPr lang="en-US" b="0" i="0" dirty="0">
                <a:effectLst/>
                <a:latin typeface="+mn-lt"/>
              </a:rPr>
              <a:t>For schools that </a:t>
            </a:r>
            <a:r>
              <a:rPr lang="en-US" b="1" i="0" dirty="0">
                <a:effectLst/>
                <a:latin typeface="+mn-lt"/>
              </a:rPr>
              <a:t>opted</a:t>
            </a:r>
            <a:r>
              <a:rPr lang="en-US" b="0" i="0" dirty="0">
                <a:effectLst/>
                <a:latin typeface="+mn-lt"/>
              </a:rPr>
              <a:t> for donation envelopes:</a:t>
            </a:r>
          </a:p>
          <a:p>
            <a:pPr marL="171450" indent="-171450">
              <a:buFontTx/>
              <a:buChar char="-"/>
            </a:pPr>
            <a:r>
              <a:rPr lang="en-US" dirty="0"/>
              <a:t>This slide is meant to facilitate schools that opted for donation envelopes.</a:t>
            </a:r>
          </a:p>
          <a:p>
            <a:pPr marL="171450" indent="-171450">
              <a:buFontTx/>
              <a:buChar char="-"/>
            </a:pPr>
            <a:r>
              <a:rPr lang="en-US" dirty="0"/>
              <a:t>For schools that </a:t>
            </a:r>
            <a:r>
              <a:rPr lang="en-US" b="1" dirty="0"/>
              <a:t>did not </a:t>
            </a:r>
            <a:r>
              <a:rPr lang="en-US" dirty="0"/>
              <a:t>opt for donation envelopes, teachers may remove this slide altogether.</a:t>
            </a:r>
          </a:p>
          <a:p>
            <a:pPr marL="171450" indent="-171450">
              <a:buFontTx/>
              <a:buChar char="-"/>
            </a:pPr>
            <a:r>
              <a:rPr lang="en-US" sz="1200" b="0" i="0" dirty="0">
                <a:effectLst/>
                <a:latin typeface="Calibri" panose="020F0502020204030204" pitchFamily="34" charset="0"/>
              </a:rPr>
              <a:t>For teachers’ consideration to open up e-payment option (on the following slide) for </a:t>
            </a:r>
            <a:r>
              <a:rPr lang="en-US" sz="1200" b="0" dirty="0"/>
              <a:t>students who are more comfortable with digital payment.</a:t>
            </a:r>
            <a:endParaRPr lang="en-US" sz="1200" b="0" i="0" dirty="0">
              <a:effectLst/>
              <a:latin typeface="Calibri" panose="020F0502020204030204" pitchFamily="34" charset="0"/>
            </a:endParaRPr>
          </a:p>
          <a:p>
            <a:pPr marL="285750" indent="-285750" algn="just">
              <a:buFontTx/>
              <a:buChar char="-"/>
            </a:pPr>
            <a:endParaRPr lang="en-US" dirty="0"/>
          </a:p>
          <a:p>
            <a:pPr marL="0" indent="0">
              <a:buFontTx/>
              <a:buNone/>
            </a:pPr>
            <a:r>
              <a:rPr lang="en-US" dirty="0"/>
              <a:t>For schools that </a:t>
            </a:r>
            <a:r>
              <a:rPr lang="en-US" b="1" dirty="0"/>
              <a:t>did not </a:t>
            </a:r>
            <a:r>
              <a:rPr lang="en-US" dirty="0"/>
              <a:t>opt for drawstring bags: Teachers may remove this slide. </a:t>
            </a:r>
            <a:endParaRPr lang="en-US" b="0" i="0" dirty="0">
              <a:effectLst/>
              <a:latin typeface="+mn-lt"/>
            </a:endParaRPr>
          </a:p>
          <a:p>
            <a:endParaRPr lang="en-SG" dirty="0"/>
          </a:p>
        </p:txBody>
      </p:sp>
      <p:sp>
        <p:nvSpPr>
          <p:cNvPr id="4" name="Slide Number Placeholder 3"/>
          <p:cNvSpPr>
            <a:spLocks noGrp="1"/>
          </p:cNvSpPr>
          <p:nvPr>
            <p:ph type="sldNum" sz="quarter" idx="5"/>
          </p:nvPr>
        </p:nvSpPr>
        <p:spPr/>
        <p:txBody>
          <a:bodyPr/>
          <a:lstStyle/>
          <a:p>
            <a:fld id="{B232EF40-9A52-471F-BCB3-C6B09B95A2A0}" type="slidenum">
              <a:rPr lang="en-SG" smtClean="0"/>
              <a:t>17</a:t>
            </a:fld>
            <a:endParaRPr lang="en-SG"/>
          </a:p>
        </p:txBody>
      </p:sp>
    </p:spTree>
    <p:extLst>
      <p:ext uri="{BB962C8B-B14F-4D97-AF65-F5344CB8AC3E}">
        <p14:creationId xmlns:p14="http://schemas.microsoft.com/office/powerpoint/2010/main" val="11539881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1" u="sng" dirty="0"/>
              <a:t>Important reminders for teachers:</a:t>
            </a:r>
          </a:p>
          <a:p>
            <a:pPr marL="0" indent="0">
              <a:buFontTx/>
              <a:buNone/>
            </a:pPr>
            <a:r>
              <a:rPr lang="en-US" dirty="0"/>
              <a:t>For schools that </a:t>
            </a:r>
            <a:r>
              <a:rPr lang="en-US" b="1" dirty="0"/>
              <a:t>opted</a:t>
            </a:r>
            <a:r>
              <a:rPr lang="en-US" dirty="0"/>
              <a:t> for </a:t>
            </a:r>
            <a:r>
              <a:rPr lang="en-US" dirty="0" err="1"/>
              <a:t>customised</a:t>
            </a:r>
            <a:r>
              <a:rPr lang="en-US" dirty="0"/>
              <a:t> </a:t>
            </a:r>
            <a:r>
              <a:rPr lang="en-US" dirty="0" err="1"/>
              <a:t>PayNow</a:t>
            </a:r>
            <a:r>
              <a:rPr lang="en-US" dirty="0"/>
              <a:t> QR code:</a:t>
            </a:r>
          </a:p>
          <a:p>
            <a:pPr marL="171450" indent="-171450">
              <a:buFontTx/>
              <a:buChar char="-"/>
            </a:pPr>
            <a:r>
              <a:rPr lang="en-US" dirty="0"/>
              <a:t>The </a:t>
            </a:r>
            <a:r>
              <a:rPr lang="en-US" dirty="0" err="1"/>
              <a:t>PayNow</a:t>
            </a:r>
            <a:r>
              <a:rPr lang="en-US" dirty="0"/>
              <a:t> QR code embedded is a </a:t>
            </a:r>
            <a:r>
              <a:rPr lang="en-US" b="1" dirty="0"/>
              <a:t>generic </a:t>
            </a:r>
            <a:r>
              <a:rPr lang="en-US" dirty="0"/>
              <a:t>QR code for e-payment towards Children’s Day Appeal (CDA) 2023.</a:t>
            </a:r>
          </a:p>
          <a:p>
            <a:pPr marL="171450" indent="-171450">
              <a:buFontTx/>
              <a:buChar char="-"/>
            </a:pPr>
            <a:r>
              <a:rPr lang="en-US" dirty="0"/>
              <a:t>Please use the </a:t>
            </a:r>
            <a:r>
              <a:rPr lang="en-US" b="1" dirty="0" err="1"/>
              <a:t>customised</a:t>
            </a:r>
            <a:r>
              <a:rPr lang="en-US" dirty="0"/>
              <a:t> </a:t>
            </a:r>
            <a:r>
              <a:rPr lang="en-US" dirty="0" err="1"/>
              <a:t>PayNow</a:t>
            </a:r>
            <a:r>
              <a:rPr lang="en-US" dirty="0"/>
              <a:t> QR code </a:t>
            </a:r>
            <a:r>
              <a:rPr lang="en-US" b="0" dirty="0"/>
              <a:t>if this modality is selected by your school. Please seek the CCE/VIA teacher-in-charge for the </a:t>
            </a:r>
            <a:r>
              <a:rPr lang="en-US" b="0" dirty="0" err="1"/>
              <a:t>customised</a:t>
            </a:r>
            <a:r>
              <a:rPr lang="en-US" b="0" dirty="0"/>
              <a:t> </a:t>
            </a:r>
            <a:r>
              <a:rPr lang="en-US" b="0" dirty="0" err="1"/>
              <a:t>PayNow</a:t>
            </a:r>
            <a:r>
              <a:rPr lang="en-US" b="0" dirty="0"/>
              <a:t> QR code. </a:t>
            </a:r>
          </a:p>
          <a:p>
            <a:pPr marL="171450" indent="-171450">
              <a:buFontTx/>
              <a:buChar char="-"/>
            </a:pPr>
            <a:endParaRPr lang="en-US" b="0" dirty="0"/>
          </a:p>
          <a:p>
            <a:pPr marL="0" indent="0">
              <a:buFontTx/>
              <a:buNone/>
            </a:pPr>
            <a:r>
              <a:rPr lang="en-US" b="0" dirty="0"/>
              <a:t>For schools that </a:t>
            </a:r>
            <a:r>
              <a:rPr lang="en-US" b="1" dirty="0"/>
              <a:t>did not</a:t>
            </a:r>
            <a:r>
              <a:rPr lang="en-US" b="0" dirty="0"/>
              <a:t> opt for </a:t>
            </a:r>
            <a:r>
              <a:rPr lang="en-US" b="0" dirty="0" err="1"/>
              <a:t>customised</a:t>
            </a:r>
            <a:r>
              <a:rPr lang="en-US" b="0" dirty="0"/>
              <a:t> </a:t>
            </a:r>
            <a:r>
              <a:rPr lang="en-US" b="0" dirty="0" err="1"/>
              <a:t>PayNow</a:t>
            </a:r>
            <a:r>
              <a:rPr lang="en-US" b="0" dirty="0"/>
              <a:t> QR code:</a:t>
            </a:r>
          </a:p>
          <a:p>
            <a:pPr marL="0" indent="0">
              <a:buFontTx/>
              <a:buNone/>
            </a:pPr>
            <a:r>
              <a:rPr lang="en-US" b="0" dirty="0"/>
              <a:t>- Teachers may consider opening up this option for students who are more comfortable with digital payment.</a:t>
            </a:r>
          </a:p>
        </p:txBody>
      </p:sp>
      <p:sp>
        <p:nvSpPr>
          <p:cNvPr id="4" name="Slide Number Placeholder 3"/>
          <p:cNvSpPr>
            <a:spLocks noGrp="1"/>
          </p:cNvSpPr>
          <p:nvPr>
            <p:ph type="sldNum" sz="quarter" idx="5"/>
          </p:nvPr>
        </p:nvSpPr>
        <p:spPr/>
        <p:txBody>
          <a:bodyPr/>
          <a:lstStyle/>
          <a:p>
            <a:fld id="{B232EF40-9A52-471F-BCB3-C6B09B95A2A0}" type="slidenum">
              <a:rPr lang="en-SG" smtClean="0"/>
              <a:t>18</a:t>
            </a:fld>
            <a:endParaRPr lang="en-SG"/>
          </a:p>
        </p:txBody>
      </p:sp>
    </p:spTree>
    <p:extLst>
      <p:ext uri="{BB962C8B-B14F-4D97-AF65-F5344CB8AC3E}">
        <p14:creationId xmlns:p14="http://schemas.microsoft.com/office/powerpoint/2010/main" val="27879999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sz="1200" b="1" u="sng" dirty="0">
                <a:effectLst/>
                <a:latin typeface="Calibri" panose="020F0502020204030204" pitchFamily="34" charset="0"/>
                <a:ea typeface="DengXian" panose="02010600030101010101" pitchFamily="2" charset="-122"/>
              </a:rPr>
              <a:t>Teaching notes for Teachers:</a:t>
            </a:r>
          </a:p>
          <a:p>
            <a:r>
              <a:rPr lang="en-SG" sz="1200" dirty="0">
                <a:effectLst/>
                <a:latin typeface="Calibri" panose="020F0502020204030204" pitchFamily="34" charset="0"/>
                <a:ea typeface="DengXian" panose="02010600030101010101" pitchFamily="2" charset="-122"/>
              </a:rPr>
              <a:t>Fundraising has always been the legacy of Schools' Appeal that significantly impact the lives of our social service users. Making a small step towards a big change, we are also planning to incorporate a co-creation segment for participating schools starting from CDA 2022 edition.</a:t>
            </a:r>
          </a:p>
          <a:p>
            <a:r>
              <a:rPr lang="en-SG" sz="1200" dirty="0">
                <a:effectLst/>
                <a:latin typeface="Calibri" panose="020F0502020204030204" pitchFamily="34" charset="0"/>
                <a:ea typeface="DengXian" panose="02010600030101010101" pitchFamily="2" charset="-122"/>
              </a:rPr>
              <a:t> </a:t>
            </a:r>
          </a:p>
          <a:p>
            <a:r>
              <a:rPr lang="en-SG" sz="1200" dirty="0">
                <a:effectLst/>
                <a:latin typeface="Calibri" panose="020F0502020204030204" pitchFamily="34" charset="0"/>
                <a:ea typeface="DengXian" panose="02010600030101010101" pitchFamily="2" charset="-122"/>
              </a:rPr>
              <a:t>Giving is for everyone – all of us can contribute in one way or another within our means. Other than the traditional way of fundraising, interactive class activities are planned to facilitate students’ learning towards our social service users and create opportunities for greater students' participation through hands-on activities, which unlocks monetary contributions from corporate donor for communities in need.</a:t>
            </a:r>
          </a:p>
          <a:p>
            <a:endParaRPr lang="en-SG" dirty="0"/>
          </a:p>
          <a:p>
            <a:r>
              <a:rPr lang="en-SG" dirty="0"/>
              <a:t>As teachers lead your classes for the class creation, stay tune for 2024 edition where a different activity will be introduced for Schools’ Appeal 40</a:t>
            </a:r>
            <a:r>
              <a:rPr lang="en-SG" baseline="30000" dirty="0"/>
              <a:t>th</a:t>
            </a:r>
            <a:r>
              <a:rPr lang="en-SG" dirty="0"/>
              <a:t> Anniversary!</a:t>
            </a:r>
          </a:p>
        </p:txBody>
      </p:sp>
      <p:sp>
        <p:nvSpPr>
          <p:cNvPr id="4" name="Slide Number Placeholder 3"/>
          <p:cNvSpPr>
            <a:spLocks noGrp="1"/>
          </p:cNvSpPr>
          <p:nvPr>
            <p:ph type="sldNum" sz="quarter" idx="5"/>
          </p:nvPr>
        </p:nvSpPr>
        <p:spPr/>
        <p:txBody>
          <a:bodyPr/>
          <a:lstStyle/>
          <a:p>
            <a:fld id="{B232EF40-9A52-471F-BCB3-C6B09B95A2A0}" type="slidenum">
              <a:rPr lang="en-SG" smtClean="0"/>
              <a:t>19</a:t>
            </a:fld>
            <a:endParaRPr lang="en-SG"/>
          </a:p>
        </p:txBody>
      </p:sp>
    </p:spTree>
    <p:extLst>
      <p:ext uri="{BB962C8B-B14F-4D97-AF65-F5344CB8AC3E}">
        <p14:creationId xmlns:p14="http://schemas.microsoft.com/office/powerpoint/2010/main" val="35209236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B232EF40-9A52-471F-BCB3-C6B09B95A2A0}" type="slidenum">
              <a:rPr lang="en-SG" smtClean="0"/>
              <a:t>20</a:t>
            </a:fld>
            <a:endParaRPr lang="en-SG"/>
          </a:p>
        </p:txBody>
      </p:sp>
    </p:spTree>
    <p:extLst>
      <p:ext uri="{BB962C8B-B14F-4D97-AF65-F5344CB8AC3E}">
        <p14:creationId xmlns:p14="http://schemas.microsoft.com/office/powerpoint/2010/main" val="35647222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B232EF40-9A52-471F-BCB3-C6B09B95A2A0}" type="slidenum">
              <a:rPr lang="en-SG" smtClean="0"/>
              <a:t>22</a:t>
            </a:fld>
            <a:endParaRPr lang="en-SG"/>
          </a:p>
        </p:txBody>
      </p:sp>
    </p:spTree>
    <p:extLst>
      <p:ext uri="{BB962C8B-B14F-4D97-AF65-F5344CB8AC3E}">
        <p14:creationId xmlns:p14="http://schemas.microsoft.com/office/powerpoint/2010/main" val="537727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Note for Teachers:</a:t>
            </a:r>
          </a:p>
          <a:p>
            <a:pPr marL="171450" indent="-171450">
              <a:buFontTx/>
              <a:buChar char="-"/>
            </a:pPr>
            <a:r>
              <a:rPr lang="en-US" dirty="0"/>
              <a:t>Ctrl + click the image to watch the video on YouTube: </a:t>
            </a:r>
            <a:r>
              <a:rPr lang="en-US" dirty="0">
                <a:hlinkClick r:id="rId3"/>
              </a:rPr>
              <a:t>Champion Every Potential (Full Film) – YouTube</a:t>
            </a:r>
            <a:r>
              <a:rPr lang="en-US" dirty="0"/>
              <a:t> (</a:t>
            </a:r>
            <a:r>
              <a:rPr lang="en-SG" dirty="0">
                <a:hlinkClick r:id="rId3"/>
              </a:rPr>
              <a:t>https://www.youtube.com/watch?v=IKFRjRddcHs</a:t>
            </a:r>
            <a:r>
              <a:rPr lang="en-SG" dirty="0"/>
              <a:t>)</a:t>
            </a:r>
            <a:endParaRPr lang="en-US"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Sharing a relevant thought for teaching: </a:t>
            </a:r>
            <a:r>
              <a:rPr lang="en-US" b="0" i="0" dirty="0">
                <a:solidFill>
                  <a:srgbClr val="212121"/>
                </a:solidFill>
                <a:effectLst/>
                <a:latin typeface="sofia-pro"/>
              </a:rPr>
              <a:t>“Greatness is not measured by what a man or woman accomplishes, but by</a:t>
            </a:r>
            <a:r>
              <a:rPr lang="en-US" b="0" i="0" dirty="0">
                <a:effectLst/>
                <a:latin typeface="sofia-pro"/>
              </a:rPr>
              <a:t> </a:t>
            </a:r>
            <a:r>
              <a:rPr lang="en-US" b="0" i="0" u="none" strike="noStrike" dirty="0">
                <a:effectLst/>
                <a:latin typeface="sofia-pro"/>
              </a:rPr>
              <a:t>the opposition he or she has overcome to reach his goals</a:t>
            </a:r>
            <a:r>
              <a:rPr lang="en-US" b="0" i="0" dirty="0">
                <a:effectLst/>
                <a:latin typeface="sofia-pro"/>
              </a:rPr>
              <a:t>.” </a:t>
            </a:r>
            <a:r>
              <a:rPr lang="en-US" b="0" i="0" dirty="0">
                <a:solidFill>
                  <a:srgbClr val="212121"/>
                </a:solidFill>
                <a:effectLst/>
                <a:latin typeface="sofia-pro"/>
              </a:rPr>
              <a:t>— </a:t>
            </a:r>
            <a:r>
              <a:rPr lang="en-US" b="0" i="1" dirty="0">
                <a:solidFill>
                  <a:srgbClr val="212121"/>
                </a:solidFill>
                <a:effectLst/>
                <a:latin typeface="sofia-pro"/>
              </a:rPr>
              <a:t>Dorothy Height</a:t>
            </a:r>
            <a:endParaRPr lang="en-SG" dirty="0"/>
          </a:p>
          <a:p>
            <a:pPr marL="171450" indent="-171450">
              <a:buFontTx/>
              <a:buChar char="-"/>
            </a:pPr>
            <a:endParaRPr lang="en-US" dirty="0"/>
          </a:p>
          <a:p>
            <a:endParaRPr lang="en-SG" dirty="0"/>
          </a:p>
          <a:p>
            <a:endParaRPr lang="en-SG" dirty="0"/>
          </a:p>
        </p:txBody>
      </p:sp>
      <p:sp>
        <p:nvSpPr>
          <p:cNvPr id="4" name="Slide Number Placeholder 3"/>
          <p:cNvSpPr>
            <a:spLocks noGrp="1"/>
          </p:cNvSpPr>
          <p:nvPr>
            <p:ph type="sldNum" sz="quarter" idx="5"/>
          </p:nvPr>
        </p:nvSpPr>
        <p:spPr/>
        <p:txBody>
          <a:bodyPr/>
          <a:lstStyle/>
          <a:p>
            <a:fld id="{B232EF40-9A52-471F-BCB3-C6B09B95A2A0}" type="slidenum">
              <a:rPr lang="en-SG" smtClean="0"/>
              <a:t>4</a:t>
            </a:fld>
            <a:endParaRPr lang="en-SG"/>
          </a:p>
        </p:txBody>
      </p:sp>
    </p:spTree>
    <p:extLst>
      <p:ext uri="{BB962C8B-B14F-4D97-AF65-F5344CB8AC3E}">
        <p14:creationId xmlns:p14="http://schemas.microsoft.com/office/powerpoint/2010/main" val="5632918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B232EF40-9A52-471F-BCB3-C6B09B95A2A0}" type="slidenum">
              <a:rPr lang="en-SG" smtClean="0"/>
              <a:t>5</a:t>
            </a:fld>
            <a:endParaRPr lang="en-SG"/>
          </a:p>
        </p:txBody>
      </p:sp>
    </p:spTree>
    <p:extLst>
      <p:ext uri="{BB962C8B-B14F-4D97-AF65-F5344CB8AC3E}">
        <p14:creationId xmlns:p14="http://schemas.microsoft.com/office/powerpoint/2010/main" val="35539545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Teaching notes for Teachers: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dirty="0"/>
              <a:t>Community Chest is the </a:t>
            </a:r>
            <a:r>
              <a:rPr lang="en-US" sz="1200" u="sng" dirty="0"/>
              <a:t>philanthropy and engagement arm</a:t>
            </a:r>
            <a:r>
              <a:rPr lang="en-US" sz="1200" u="none" dirty="0"/>
              <a:t> </a:t>
            </a:r>
            <a:r>
              <a:rPr lang="en-US" sz="1200" dirty="0"/>
              <a:t>of National Council of Social Service </a:t>
            </a:r>
          </a:p>
          <a:p>
            <a:endParaRPr lang="en-SG" b="1" dirty="0"/>
          </a:p>
          <a:p>
            <a:r>
              <a:rPr lang="en-SG" b="1" dirty="0"/>
              <a:t>What is “philanthropy”?</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0" i="0" dirty="0">
                <a:solidFill>
                  <a:srgbClr val="111111"/>
                </a:solidFill>
                <a:effectLst/>
                <a:latin typeface="Roboto" panose="02000000000000000000" pitchFamily="2" charset="0"/>
              </a:rPr>
              <a:t>The desire to promote the welfare of others, expressed especially by the generous donation of money to good causes.</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b="0" i="0" dirty="0">
              <a:solidFill>
                <a:srgbClr val="111111"/>
              </a:solidFill>
              <a:effectLst/>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111111"/>
              </a:solidFill>
              <a:effectLst/>
              <a:latin typeface="Roboto" panose="02000000000000000000" pitchFamily="2" charset="0"/>
            </a:endParaRPr>
          </a:p>
        </p:txBody>
      </p:sp>
      <p:sp>
        <p:nvSpPr>
          <p:cNvPr id="4" name="Slide Number Placeholder 3"/>
          <p:cNvSpPr>
            <a:spLocks noGrp="1"/>
          </p:cNvSpPr>
          <p:nvPr>
            <p:ph type="sldNum" sz="quarter" idx="5"/>
          </p:nvPr>
        </p:nvSpPr>
        <p:spPr/>
        <p:txBody>
          <a:bodyPr/>
          <a:lstStyle/>
          <a:p>
            <a:fld id="{B232EF40-9A52-471F-BCB3-C6B09B95A2A0}" type="slidenum">
              <a:rPr lang="en-SG" smtClean="0"/>
              <a:t>6</a:t>
            </a:fld>
            <a:endParaRPr lang="en-SG"/>
          </a:p>
        </p:txBody>
      </p:sp>
    </p:spTree>
    <p:extLst>
      <p:ext uri="{BB962C8B-B14F-4D97-AF65-F5344CB8AC3E}">
        <p14:creationId xmlns:p14="http://schemas.microsoft.com/office/powerpoint/2010/main" val="7883198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B232EF40-9A52-471F-BCB3-C6B09B95A2A0}" type="slidenum">
              <a:rPr lang="en-SG" smtClean="0"/>
              <a:t>7</a:t>
            </a:fld>
            <a:endParaRPr lang="en-SG"/>
          </a:p>
        </p:txBody>
      </p:sp>
    </p:spTree>
    <p:extLst>
      <p:ext uri="{BB962C8B-B14F-4D97-AF65-F5344CB8AC3E}">
        <p14:creationId xmlns:p14="http://schemas.microsoft.com/office/powerpoint/2010/main" val="16524301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B232EF40-9A52-471F-BCB3-C6B09B95A2A0}" type="slidenum">
              <a:rPr lang="en-SG" smtClean="0"/>
              <a:t>8</a:t>
            </a:fld>
            <a:endParaRPr lang="en-SG"/>
          </a:p>
        </p:txBody>
      </p:sp>
    </p:spTree>
    <p:extLst>
      <p:ext uri="{BB962C8B-B14F-4D97-AF65-F5344CB8AC3E}">
        <p14:creationId xmlns:p14="http://schemas.microsoft.com/office/powerpoint/2010/main" val="16735556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b="0" dirty="0"/>
          </a:p>
        </p:txBody>
      </p:sp>
      <p:sp>
        <p:nvSpPr>
          <p:cNvPr id="4" name="Slide Number Placeholder 3"/>
          <p:cNvSpPr>
            <a:spLocks noGrp="1"/>
          </p:cNvSpPr>
          <p:nvPr>
            <p:ph type="sldNum" sz="quarter" idx="5"/>
          </p:nvPr>
        </p:nvSpPr>
        <p:spPr/>
        <p:txBody>
          <a:bodyPr/>
          <a:lstStyle/>
          <a:p>
            <a:fld id="{B232EF40-9A52-471F-BCB3-C6B09B95A2A0}" type="slidenum">
              <a:rPr lang="en-SG" smtClean="0"/>
              <a:t>9</a:t>
            </a:fld>
            <a:endParaRPr lang="en-SG"/>
          </a:p>
        </p:txBody>
      </p:sp>
    </p:spTree>
    <p:extLst>
      <p:ext uri="{BB962C8B-B14F-4D97-AF65-F5344CB8AC3E}">
        <p14:creationId xmlns:p14="http://schemas.microsoft.com/office/powerpoint/2010/main" val="35374722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b="0" dirty="0"/>
          </a:p>
        </p:txBody>
      </p:sp>
      <p:sp>
        <p:nvSpPr>
          <p:cNvPr id="4" name="Slide Number Placeholder 3"/>
          <p:cNvSpPr>
            <a:spLocks noGrp="1"/>
          </p:cNvSpPr>
          <p:nvPr>
            <p:ph type="sldNum" sz="quarter" idx="5"/>
          </p:nvPr>
        </p:nvSpPr>
        <p:spPr/>
        <p:txBody>
          <a:bodyPr/>
          <a:lstStyle/>
          <a:p>
            <a:fld id="{B232EF40-9A52-471F-BCB3-C6B09B95A2A0}" type="slidenum">
              <a:rPr lang="en-SG" smtClean="0"/>
              <a:t>10</a:t>
            </a:fld>
            <a:endParaRPr lang="en-SG"/>
          </a:p>
        </p:txBody>
      </p:sp>
    </p:spTree>
    <p:extLst>
      <p:ext uri="{BB962C8B-B14F-4D97-AF65-F5344CB8AC3E}">
        <p14:creationId xmlns:p14="http://schemas.microsoft.com/office/powerpoint/2010/main" val="21819792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Teaching notes for Teachers:</a:t>
            </a:r>
          </a:p>
          <a:p>
            <a:r>
              <a:rPr lang="en-US" dirty="0"/>
              <a:t>Refer to following sources for more details:</a:t>
            </a:r>
          </a:p>
          <a:p>
            <a:pPr marL="171450" indent="-171450">
              <a:buFontTx/>
              <a:buChar char="-"/>
            </a:pPr>
            <a:r>
              <a:rPr lang="en-US" dirty="0"/>
              <a:t>NCSS Quality of Life Studies at </a:t>
            </a:r>
            <a:r>
              <a:rPr lang="en-US" dirty="0">
                <a:hlinkClick r:id="rId3"/>
              </a:rPr>
              <a:t>ncss.gov.sg/docs/default-source/</a:t>
            </a:r>
            <a:r>
              <a:rPr lang="en-US" dirty="0" err="1">
                <a:hlinkClick r:id="rId3"/>
              </a:rPr>
              <a:t>ncss</a:t>
            </a:r>
            <a:r>
              <a:rPr lang="en-US" dirty="0">
                <a:hlinkClick r:id="rId3"/>
              </a:rPr>
              <a:t>-press-release-doc/understanding-the-quality-of-life-of-adults-with-disabilities-pdf.pdf?sfvrsn=f5162c31_0</a:t>
            </a:r>
            <a:r>
              <a:rPr lang="en-US" dirty="0"/>
              <a:t> </a:t>
            </a:r>
          </a:p>
          <a:p>
            <a:pPr marL="171450" indent="-171450">
              <a:buFontTx/>
              <a:buChar char="-"/>
            </a:pPr>
            <a:r>
              <a:rPr lang="en-US" dirty="0">
                <a:hlinkClick r:id="rId4"/>
              </a:rPr>
              <a:t>Autism Spectrum Disorder - ASD (Children) | National University Hospital (nuh.com.sg)</a:t>
            </a:r>
            <a:endParaRPr lang="en-US" dirty="0"/>
          </a:p>
          <a:p>
            <a:pPr marL="171450" indent="-171450">
              <a:buFontTx/>
              <a:buChar char="-"/>
            </a:pPr>
            <a:r>
              <a:rPr lang="en-US" dirty="0">
                <a:hlinkClick r:id="rId5"/>
              </a:rPr>
              <a:t>What is Autism &amp; Autism Spectrum Disorder 2023 - SG Parents (autismrecovery.sg)</a:t>
            </a:r>
            <a:endParaRPr lang="en-US" dirty="0"/>
          </a:p>
          <a:p>
            <a:pPr marL="171450" indent="-171450">
              <a:buFontTx/>
              <a:buChar char="-"/>
            </a:pPr>
            <a:endParaRPr lang="en-SG" dirty="0"/>
          </a:p>
        </p:txBody>
      </p:sp>
      <p:sp>
        <p:nvSpPr>
          <p:cNvPr id="4" name="Slide Number Placeholder 3"/>
          <p:cNvSpPr>
            <a:spLocks noGrp="1"/>
          </p:cNvSpPr>
          <p:nvPr>
            <p:ph type="sldNum" sz="quarter" idx="5"/>
          </p:nvPr>
        </p:nvSpPr>
        <p:spPr/>
        <p:txBody>
          <a:bodyPr/>
          <a:lstStyle/>
          <a:p>
            <a:fld id="{B232EF40-9A52-471F-BCB3-C6B09B95A2A0}" type="slidenum">
              <a:rPr lang="en-SG" smtClean="0"/>
              <a:t>11</a:t>
            </a:fld>
            <a:endParaRPr lang="en-SG"/>
          </a:p>
        </p:txBody>
      </p:sp>
    </p:spTree>
    <p:extLst>
      <p:ext uri="{BB962C8B-B14F-4D97-AF65-F5344CB8AC3E}">
        <p14:creationId xmlns:p14="http://schemas.microsoft.com/office/powerpoint/2010/main" val="2574877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GB"/>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4958DE86-95A7-3741-B097-F9F053FCD5F1}" type="datetimeFigureOut">
              <a:rPr lang="en-US" smtClean="0"/>
              <a:t>9/15/2023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C01565-0F84-BF47-809D-C20DA3EF9691}" type="slidenum">
              <a:rPr lang="en-US" smtClean="0"/>
              <a:t>‹#›</a:t>
            </a:fld>
            <a:endParaRPr lang="en-US"/>
          </a:p>
        </p:txBody>
      </p:sp>
    </p:spTree>
    <p:extLst>
      <p:ext uri="{BB962C8B-B14F-4D97-AF65-F5344CB8AC3E}">
        <p14:creationId xmlns:p14="http://schemas.microsoft.com/office/powerpoint/2010/main" val="27816869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958DE86-95A7-3741-B097-F9F053FCD5F1}" type="datetimeFigureOut">
              <a:rPr lang="en-US" smtClean="0"/>
              <a:t>9/15/2023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C01565-0F84-BF47-809D-C20DA3EF9691}" type="slidenum">
              <a:rPr lang="en-US" smtClean="0"/>
              <a:t>‹#›</a:t>
            </a:fld>
            <a:endParaRPr lang="en-US"/>
          </a:p>
        </p:txBody>
      </p:sp>
    </p:spTree>
    <p:extLst>
      <p:ext uri="{BB962C8B-B14F-4D97-AF65-F5344CB8AC3E}">
        <p14:creationId xmlns:p14="http://schemas.microsoft.com/office/powerpoint/2010/main" val="1039253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958DE86-95A7-3741-B097-F9F053FCD5F1}" type="datetimeFigureOut">
              <a:rPr lang="en-US" smtClean="0"/>
              <a:t>9/15/2023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C01565-0F84-BF47-809D-C20DA3EF9691}" type="slidenum">
              <a:rPr lang="en-US" smtClean="0"/>
              <a:t>‹#›</a:t>
            </a:fld>
            <a:endParaRPr lang="en-US"/>
          </a:p>
        </p:txBody>
      </p:sp>
    </p:spTree>
    <p:extLst>
      <p:ext uri="{BB962C8B-B14F-4D97-AF65-F5344CB8AC3E}">
        <p14:creationId xmlns:p14="http://schemas.microsoft.com/office/powerpoint/2010/main" val="14762769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958DE86-95A7-3741-B097-F9F053FCD5F1}" type="datetimeFigureOut">
              <a:rPr lang="en-US" smtClean="0"/>
              <a:t>9/15/2023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C01565-0F84-BF47-809D-C20DA3EF9691}" type="slidenum">
              <a:rPr lang="en-US" smtClean="0"/>
              <a:t>‹#›</a:t>
            </a:fld>
            <a:endParaRPr lang="en-US"/>
          </a:p>
        </p:txBody>
      </p:sp>
    </p:spTree>
    <p:extLst>
      <p:ext uri="{BB962C8B-B14F-4D97-AF65-F5344CB8AC3E}">
        <p14:creationId xmlns:p14="http://schemas.microsoft.com/office/powerpoint/2010/main" val="15619779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GB"/>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4958DE86-95A7-3741-B097-F9F053FCD5F1}" type="datetimeFigureOut">
              <a:rPr lang="en-US" smtClean="0"/>
              <a:t>9/15/2023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C01565-0F84-BF47-809D-C20DA3EF9691}" type="slidenum">
              <a:rPr lang="en-US" smtClean="0"/>
              <a:t>‹#›</a:t>
            </a:fld>
            <a:endParaRPr lang="en-US"/>
          </a:p>
        </p:txBody>
      </p:sp>
    </p:spTree>
    <p:extLst>
      <p:ext uri="{BB962C8B-B14F-4D97-AF65-F5344CB8AC3E}">
        <p14:creationId xmlns:p14="http://schemas.microsoft.com/office/powerpoint/2010/main" val="4013710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4958DE86-95A7-3741-B097-F9F053FCD5F1}" type="datetimeFigureOut">
              <a:rPr lang="en-US" smtClean="0"/>
              <a:t>9/15/2023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C01565-0F84-BF47-809D-C20DA3EF9691}" type="slidenum">
              <a:rPr lang="en-US" smtClean="0"/>
              <a:t>‹#›</a:t>
            </a:fld>
            <a:endParaRPr lang="en-US"/>
          </a:p>
        </p:txBody>
      </p:sp>
    </p:spTree>
    <p:extLst>
      <p:ext uri="{BB962C8B-B14F-4D97-AF65-F5344CB8AC3E}">
        <p14:creationId xmlns:p14="http://schemas.microsoft.com/office/powerpoint/2010/main" val="2702674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GB"/>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4958DE86-95A7-3741-B097-F9F053FCD5F1}" type="datetimeFigureOut">
              <a:rPr lang="en-US" smtClean="0"/>
              <a:t>9/15/2023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C01565-0F84-BF47-809D-C20DA3EF9691}" type="slidenum">
              <a:rPr lang="en-US" smtClean="0"/>
              <a:t>‹#›</a:t>
            </a:fld>
            <a:endParaRPr lang="en-US"/>
          </a:p>
        </p:txBody>
      </p:sp>
    </p:spTree>
    <p:extLst>
      <p:ext uri="{BB962C8B-B14F-4D97-AF65-F5344CB8AC3E}">
        <p14:creationId xmlns:p14="http://schemas.microsoft.com/office/powerpoint/2010/main" val="20444776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4958DE86-95A7-3741-B097-F9F053FCD5F1}" type="datetimeFigureOut">
              <a:rPr lang="en-US" smtClean="0"/>
              <a:t>9/15/2023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C01565-0F84-BF47-809D-C20DA3EF9691}" type="slidenum">
              <a:rPr lang="en-US" smtClean="0"/>
              <a:t>‹#›</a:t>
            </a:fld>
            <a:endParaRPr lang="en-US"/>
          </a:p>
        </p:txBody>
      </p:sp>
    </p:spTree>
    <p:extLst>
      <p:ext uri="{BB962C8B-B14F-4D97-AF65-F5344CB8AC3E}">
        <p14:creationId xmlns:p14="http://schemas.microsoft.com/office/powerpoint/2010/main" val="3525804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58DE86-95A7-3741-B097-F9F053FCD5F1}" type="datetimeFigureOut">
              <a:rPr lang="en-US" smtClean="0"/>
              <a:t>9/15/2023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C01565-0F84-BF47-809D-C20DA3EF9691}" type="slidenum">
              <a:rPr lang="en-US" smtClean="0"/>
              <a:t>‹#›</a:t>
            </a:fld>
            <a:endParaRPr lang="en-US"/>
          </a:p>
        </p:txBody>
      </p:sp>
    </p:spTree>
    <p:extLst>
      <p:ext uri="{BB962C8B-B14F-4D97-AF65-F5344CB8AC3E}">
        <p14:creationId xmlns:p14="http://schemas.microsoft.com/office/powerpoint/2010/main" val="1990202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GB"/>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4958DE86-95A7-3741-B097-F9F053FCD5F1}" type="datetimeFigureOut">
              <a:rPr lang="en-US" smtClean="0"/>
              <a:t>9/15/2023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C01565-0F84-BF47-809D-C20DA3EF9691}" type="slidenum">
              <a:rPr lang="en-US" smtClean="0"/>
              <a:t>‹#›</a:t>
            </a:fld>
            <a:endParaRPr lang="en-US"/>
          </a:p>
        </p:txBody>
      </p:sp>
    </p:spTree>
    <p:extLst>
      <p:ext uri="{BB962C8B-B14F-4D97-AF65-F5344CB8AC3E}">
        <p14:creationId xmlns:p14="http://schemas.microsoft.com/office/powerpoint/2010/main" val="908980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GB"/>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4958DE86-95A7-3741-B097-F9F053FCD5F1}" type="datetimeFigureOut">
              <a:rPr lang="en-US" smtClean="0"/>
              <a:t>9/15/2023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C01565-0F84-BF47-809D-C20DA3EF9691}" type="slidenum">
              <a:rPr lang="en-US" smtClean="0"/>
              <a:t>‹#›</a:t>
            </a:fld>
            <a:endParaRPr lang="en-US"/>
          </a:p>
        </p:txBody>
      </p:sp>
    </p:spTree>
    <p:extLst>
      <p:ext uri="{BB962C8B-B14F-4D97-AF65-F5344CB8AC3E}">
        <p14:creationId xmlns:p14="http://schemas.microsoft.com/office/powerpoint/2010/main" val="3027709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4958DE86-95A7-3741-B097-F9F053FCD5F1}" type="datetimeFigureOut">
              <a:rPr lang="en-US" smtClean="0"/>
              <a:t>9/15/2023</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90C01565-0F84-BF47-809D-C20DA3EF9691}" type="slidenum">
              <a:rPr lang="en-US" smtClean="0"/>
              <a:t>‹#›</a:t>
            </a:fld>
            <a:endParaRPr lang="en-US"/>
          </a:p>
        </p:txBody>
      </p:sp>
    </p:spTree>
    <p:extLst>
      <p:ext uri="{BB962C8B-B14F-4D97-AF65-F5344CB8AC3E}">
        <p14:creationId xmlns:p14="http://schemas.microsoft.com/office/powerpoint/2010/main" val="52983576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3.jp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3.jp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hyperlink" Target="https://youtu.be/hu7fuCxID9k" TargetMode="External"/><Relationship Id="rId4" Type="http://schemas.openxmlformats.org/officeDocument/2006/relationships/image" Target="../media/image3.jp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3.jp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3.jp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hyperlink" Target="mailto:NCSS_School@ncss.gov.sg" TargetMode="External"/><Relationship Id="rId4" Type="http://schemas.openxmlformats.org/officeDocument/2006/relationships/image" Target="../media/image3.jpg"/></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2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www.youtube.com/watch?v=IKFRjRddcHs" TargetMode="Externa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3.jpg"/></Relationships>
</file>

<file path=ppt/slides/_rels/slide8.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2.jpeg"/><Relationship Id="rId7"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3.jpg"/><Relationship Id="rId9"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48023D2-0858-707D-28F1-E474E218338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7557"/>
            <a:ext cx="9144000" cy="5143500"/>
          </a:xfrm>
          <a:prstGeom prst="rect">
            <a:avLst/>
          </a:prstGeom>
        </p:spPr>
      </p:pic>
    </p:spTree>
    <p:extLst>
      <p:ext uri="{BB962C8B-B14F-4D97-AF65-F5344CB8AC3E}">
        <p14:creationId xmlns:p14="http://schemas.microsoft.com/office/powerpoint/2010/main" val="8728326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21AC7AF-2D5D-E894-7101-918DBBF119B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5143500"/>
          </a:xfrm>
          <a:prstGeom prst="rect">
            <a:avLst/>
          </a:prstGeom>
          <a:blipFill>
            <a:blip r:embed="rId4"/>
            <a:stretch>
              <a:fillRect/>
            </a:stretch>
          </a:blipFill>
        </p:spPr>
      </p:pic>
      <p:sp>
        <p:nvSpPr>
          <p:cNvPr id="2" name="Title 1">
            <a:extLst>
              <a:ext uri="{FF2B5EF4-FFF2-40B4-BE49-F238E27FC236}">
                <a16:creationId xmlns:a16="http://schemas.microsoft.com/office/drawing/2014/main" id="{3B3794FC-5CD0-6C3B-AF68-5509B6B6B713}"/>
              </a:ext>
            </a:extLst>
          </p:cNvPr>
          <p:cNvSpPr txBox="1">
            <a:spLocks/>
          </p:cNvSpPr>
          <p:nvPr/>
        </p:nvSpPr>
        <p:spPr>
          <a:xfrm>
            <a:off x="178355" y="107540"/>
            <a:ext cx="8787290" cy="6268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accent2"/>
                </a:solidFill>
                <a:latin typeface="+mn-lt"/>
                <a:cs typeface="Calibri Light"/>
              </a:rPr>
              <a:t>Meet Austen who is differently talented</a:t>
            </a:r>
            <a:endParaRPr lang="en-US" sz="2400" dirty="0">
              <a:solidFill>
                <a:schemeClr val="accent2"/>
              </a:solidFill>
              <a:latin typeface="+mn-lt"/>
              <a:cs typeface="Calibri"/>
            </a:endParaRPr>
          </a:p>
        </p:txBody>
      </p:sp>
      <p:sp>
        <p:nvSpPr>
          <p:cNvPr id="9" name="Speech Bubble: Rectangle with Corners Rounded 8">
            <a:extLst>
              <a:ext uri="{FF2B5EF4-FFF2-40B4-BE49-F238E27FC236}">
                <a16:creationId xmlns:a16="http://schemas.microsoft.com/office/drawing/2014/main" id="{74FF6981-8D2B-14F6-CE0B-54919F62BC8F}"/>
              </a:ext>
            </a:extLst>
          </p:cNvPr>
          <p:cNvSpPr/>
          <p:nvPr/>
        </p:nvSpPr>
        <p:spPr>
          <a:xfrm>
            <a:off x="2967963" y="734376"/>
            <a:ext cx="5873004" cy="3170673"/>
          </a:xfrm>
          <a:prstGeom prst="wedgeRoundRectCallout">
            <a:avLst>
              <a:gd name="adj1" fmla="val -41878"/>
              <a:gd name="adj2" fmla="val 61185"/>
              <a:gd name="adj3" fmla="val 16667"/>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1400" dirty="0">
                <a:solidFill>
                  <a:schemeClr val="tx1"/>
                </a:solidFill>
                <a:latin typeface="Lato" panose="020F0502020204030203" pitchFamily="34" charset="0"/>
              </a:rPr>
              <a:t>Austen improved overtime as his mother and teacher at Rainbow Centre kept encouraging him to not give up learning the piano. </a:t>
            </a:r>
          </a:p>
          <a:p>
            <a:endParaRPr lang="en-US" sz="1400" dirty="0">
              <a:solidFill>
                <a:schemeClr val="tx1"/>
              </a:solidFill>
              <a:latin typeface="Lato" panose="020F0502020204030203" pitchFamily="34" charset="0"/>
            </a:endParaRPr>
          </a:p>
          <a:p>
            <a:pPr marL="285750" indent="-285750">
              <a:buFont typeface="Arial" panose="020B0604020202020204" pitchFamily="34" charset="0"/>
              <a:buChar char="•"/>
            </a:pPr>
            <a:r>
              <a:rPr lang="en-US" sz="1400" dirty="0">
                <a:solidFill>
                  <a:schemeClr val="tx1"/>
                </a:solidFill>
                <a:latin typeface="Lato" panose="020F0502020204030203" pitchFamily="34" charset="0"/>
              </a:rPr>
              <a:t>With his hard work, Austen has completed Grade 4. He is working towards completing Grade 5.</a:t>
            </a:r>
          </a:p>
          <a:p>
            <a:pPr marL="285750" indent="-285750">
              <a:buFont typeface="Arial" panose="020B0604020202020204" pitchFamily="34" charset="0"/>
              <a:buChar char="•"/>
            </a:pPr>
            <a:endParaRPr lang="en-US" sz="1400" dirty="0">
              <a:solidFill>
                <a:schemeClr val="tx1"/>
              </a:solidFill>
              <a:latin typeface="Lato" panose="020F0502020204030203" pitchFamily="34" charset="0"/>
            </a:endParaRPr>
          </a:p>
          <a:p>
            <a:pPr marL="285750" indent="-285750">
              <a:buFont typeface="Arial" panose="020B0604020202020204" pitchFamily="34" charset="0"/>
              <a:buChar char="•"/>
            </a:pPr>
            <a:r>
              <a:rPr lang="en-US" sz="1400" dirty="0">
                <a:solidFill>
                  <a:schemeClr val="tx1"/>
                </a:solidFill>
                <a:latin typeface="Lato" panose="020F0502020204030203" pitchFamily="34" charset="0"/>
              </a:rPr>
              <a:t>Learning the piano also helps Austen to focus for a longer period of time and builds his confidence.</a:t>
            </a:r>
          </a:p>
          <a:p>
            <a:pPr marL="285750" indent="-285750">
              <a:buFont typeface="Arial" panose="020B0604020202020204" pitchFamily="34" charset="0"/>
              <a:buChar char="•"/>
            </a:pPr>
            <a:endParaRPr lang="en-US" sz="1400" dirty="0">
              <a:solidFill>
                <a:schemeClr val="tx1"/>
              </a:solidFill>
              <a:latin typeface="Lato" panose="020F0502020204030203" pitchFamily="34" charset="0"/>
            </a:endParaRPr>
          </a:p>
          <a:p>
            <a:pPr marL="285750" indent="-285750">
              <a:buFont typeface="Arial" panose="020B0604020202020204" pitchFamily="34" charset="0"/>
              <a:buChar char="•"/>
            </a:pPr>
            <a:r>
              <a:rPr lang="en-US" sz="1400" dirty="0">
                <a:solidFill>
                  <a:schemeClr val="tx1"/>
                </a:solidFill>
                <a:latin typeface="Lato" panose="020F0502020204030203" pitchFamily="34" charset="0"/>
              </a:rPr>
              <a:t>The support from his mother and teacher in Rainbow Centre allows Austen to score better in his studies. His relationship with his mother has also improved.</a:t>
            </a:r>
          </a:p>
        </p:txBody>
      </p:sp>
      <p:pic>
        <p:nvPicPr>
          <p:cNvPr id="3" name="Picture 2">
            <a:extLst>
              <a:ext uri="{FF2B5EF4-FFF2-40B4-BE49-F238E27FC236}">
                <a16:creationId xmlns:a16="http://schemas.microsoft.com/office/drawing/2014/main" id="{B51A509E-7E99-74EC-5DBC-BED9E38F912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5400000">
            <a:off x="66519" y="1268431"/>
            <a:ext cx="3013279" cy="2259960"/>
          </a:xfrm>
          <a:prstGeom prst="ellipse">
            <a:avLst/>
          </a:prstGeom>
        </p:spPr>
      </p:pic>
    </p:spTree>
    <p:extLst>
      <p:ext uri="{BB962C8B-B14F-4D97-AF65-F5344CB8AC3E}">
        <p14:creationId xmlns:p14="http://schemas.microsoft.com/office/powerpoint/2010/main" val="42017975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6A54AB5-5094-669C-4C57-F5369D08E0A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5143500"/>
          </a:xfrm>
          <a:prstGeom prst="rect">
            <a:avLst/>
          </a:prstGeom>
          <a:blipFill>
            <a:blip r:embed="rId4"/>
            <a:stretch>
              <a:fillRect/>
            </a:stretch>
          </a:blipFill>
        </p:spPr>
      </p:pic>
      <p:sp>
        <p:nvSpPr>
          <p:cNvPr id="8" name="TextBox 7">
            <a:extLst>
              <a:ext uri="{FF2B5EF4-FFF2-40B4-BE49-F238E27FC236}">
                <a16:creationId xmlns:a16="http://schemas.microsoft.com/office/drawing/2014/main" id="{D6F24DBC-BAF4-5795-4F6E-965B5533EDB0}"/>
              </a:ext>
            </a:extLst>
          </p:cNvPr>
          <p:cNvSpPr txBox="1"/>
          <p:nvPr/>
        </p:nvSpPr>
        <p:spPr>
          <a:xfrm>
            <a:off x="2405849" y="944159"/>
            <a:ext cx="6143347" cy="2862322"/>
          </a:xfrm>
          <a:prstGeom prst="rect">
            <a:avLst/>
          </a:prstGeom>
          <a:noFill/>
        </p:spPr>
        <p:txBody>
          <a:bodyPr wrap="square" rtlCol="0">
            <a:spAutoFit/>
          </a:bodyPr>
          <a:lstStyle/>
          <a:p>
            <a:r>
              <a:rPr lang="en-US" b="1" dirty="0"/>
              <a:t>What is Autism Spectrum Disorder?</a:t>
            </a:r>
          </a:p>
          <a:p>
            <a:endParaRPr lang="en-US" dirty="0"/>
          </a:p>
          <a:p>
            <a:pPr marL="285750" indent="-285750">
              <a:buFont typeface="Arial" panose="020B0604020202020204" pitchFamily="34" charset="0"/>
              <a:buChar char="•"/>
            </a:pPr>
            <a:r>
              <a:rPr lang="en-US" dirty="0"/>
              <a:t>It affects how a person </a:t>
            </a:r>
            <a:r>
              <a:rPr lang="en-US" u="sng" dirty="0"/>
              <a:t>think, feel, interact</a:t>
            </a:r>
            <a:r>
              <a:rPr lang="en-US" dirty="0"/>
              <a:t> with others, and deal with their surrounding environment.</a:t>
            </a:r>
          </a:p>
          <a:p>
            <a:endParaRPr lang="en-US" dirty="0"/>
          </a:p>
          <a:p>
            <a:pPr marL="285750" indent="-285750">
              <a:buFont typeface="Arial" panose="020B0604020202020204" pitchFamily="34" charset="0"/>
              <a:buChar char="•"/>
            </a:pPr>
            <a:r>
              <a:rPr lang="en-US" dirty="0"/>
              <a:t>It is a </a:t>
            </a:r>
            <a:r>
              <a:rPr lang="en-US" u="sng" dirty="0"/>
              <a:t>lifelong</a:t>
            </a:r>
            <a:r>
              <a:rPr lang="en-US" dirty="0"/>
              <a:t> condition that stays till old age.</a:t>
            </a:r>
          </a:p>
          <a:p>
            <a:endParaRPr lang="en-US" dirty="0"/>
          </a:p>
          <a:p>
            <a:pPr marL="285750" indent="-285750">
              <a:buFont typeface="Arial" panose="020B0604020202020204" pitchFamily="34" charset="0"/>
              <a:buChar char="•"/>
            </a:pPr>
            <a:r>
              <a:rPr lang="en-US" dirty="0"/>
              <a:t>There is </a:t>
            </a:r>
            <a:r>
              <a:rPr lang="en-US" u="sng" dirty="0"/>
              <a:t>no one cause </a:t>
            </a:r>
            <a:r>
              <a:rPr lang="en-US" dirty="0"/>
              <a:t>of autism. Most cases of autism seem to be caused by both genetic and environmental factors affecting early brain development.</a:t>
            </a:r>
          </a:p>
        </p:txBody>
      </p:sp>
      <p:sp>
        <p:nvSpPr>
          <p:cNvPr id="6" name="Title 1">
            <a:extLst>
              <a:ext uri="{FF2B5EF4-FFF2-40B4-BE49-F238E27FC236}">
                <a16:creationId xmlns:a16="http://schemas.microsoft.com/office/drawing/2014/main" id="{07CD9D46-D3DE-5067-1977-EA6A11366F96}"/>
              </a:ext>
            </a:extLst>
          </p:cNvPr>
          <p:cNvSpPr txBox="1">
            <a:spLocks/>
          </p:cNvSpPr>
          <p:nvPr/>
        </p:nvSpPr>
        <p:spPr>
          <a:xfrm>
            <a:off x="178355" y="107540"/>
            <a:ext cx="8787290" cy="6268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accent2"/>
                </a:solidFill>
                <a:latin typeface="+mn-lt"/>
                <a:cs typeface="Calibri Light"/>
              </a:rPr>
              <a:t>Understanding Autism Spectrum Disorder</a:t>
            </a:r>
            <a:endParaRPr lang="en-US" sz="2400" dirty="0">
              <a:solidFill>
                <a:schemeClr val="accent2"/>
              </a:solidFill>
              <a:latin typeface="+mn-lt"/>
              <a:cs typeface="Calibri"/>
            </a:endParaRPr>
          </a:p>
        </p:txBody>
      </p:sp>
      <p:pic>
        <p:nvPicPr>
          <p:cNvPr id="10" name="Picture 9">
            <a:extLst>
              <a:ext uri="{FF2B5EF4-FFF2-40B4-BE49-F238E27FC236}">
                <a16:creationId xmlns:a16="http://schemas.microsoft.com/office/drawing/2014/main" id="{34490C04-E798-CBC2-A7D8-2722FB77649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1197" y="1152882"/>
            <a:ext cx="2125448" cy="2394652"/>
          </a:xfrm>
          <a:prstGeom prst="rect">
            <a:avLst/>
          </a:prstGeom>
        </p:spPr>
      </p:pic>
    </p:spTree>
    <p:extLst>
      <p:ext uri="{BB962C8B-B14F-4D97-AF65-F5344CB8AC3E}">
        <p14:creationId xmlns:p14="http://schemas.microsoft.com/office/powerpoint/2010/main" val="20568704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6A54AB5-5094-669C-4C57-F5369D08E0A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5143500"/>
          </a:xfrm>
          <a:prstGeom prst="rect">
            <a:avLst/>
          </a:prstGeom>
          <a:blipFill>
            <a:blip r:embed="rId4"/>
            <a:stretch>
              <a:fillRect/>
            </a:stretch>
          </a:blipFill>
        </p:spPr>
      </p:pic>
      <p:sp>
        <p:nvSpPr>
          <p:cNvPr id="2" name="Title 1">
            <a:extLst>
              <a:ext uri="{FF2B5EF4-FFF2-40B4-BE49-F238E27FC236}">
                <a16:creationId xmlns:a16="http://schemas.microsoft.com/office/drawing/2014/main" id="{FC995DDE-B396-186C-8B16-7A60841A6D94}"/>
              </a:ext>
            </a:extLst>
          </p:cNvPr>
          <p:cNvSpPr txBox="1">
            <a:spLocks/>
          </p:cNvSpPr>
          <p:nvPr/>
        </p:nvSpPr>
        <p:spPr>
          <a:xfrm>
            <a:off x="178355" y="107540"/>
            <a:ext cx="8787290" cy="6268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accent2"/>
                </a:solidFill>
                <a:latin typeface="+mn-lt"/>
                <a:cs typeface="Calibri Light"/>
              </a:rPr>
              <a:t>Understanding Autism Spectrum Disorder</a:t>
            </a:r>
            <a:endParaRPr lang="en-US" sz="2400" dirty="0">
              <a:solidFill>
                <a:schemeClr val="accent2"/>
              </a:solidFill>
              <a:latin typeface="+mn-lt"/>
              <a:cs typeface="Calibri"/>
            </a:endParaRPr>
          </a:p>
        </p:txBody>
      </p:sp>
      <p:sp>
        <p:nvSpPr>
          <p:cNvPr id="4" name="Speech Bubble: Rectangle with Corners Rounded 3">
            <a:extLst>
              <a:ext uri="{FF2B5EF4-FFF2-40B4-BE49-F238E27FC236}">
                <a16:creationId xmlns:a16="http://schemas.microsoft.com/office/drawing/2014/main" id="{71D5C742-DA3D-4A81-2468-416F2E852405}"/>
              </a:ext>
            </a:extLst>
          </p:cNvPr>
          <p:cNvSpPr/>
          <p:nvPr/>
        </p:nvSpPr>
        <p:spPr>
          <a:xfrm>
            <a:off x="7320541" y="887299"/>
            <a:ext cx="1637561" cy="2589617"/>
          </a:xfrm>
          <a:prstGeom prst="wedgeRoundRectCallout">
            <a:avLst>
              <a:gd name="adj1" fmla="val -41878"/>
              <a:gd name="adj2" fmla="val 61185"/>
              <a:gd name="adj3" fmla="val 16667"/>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6">
                    <a:lumMod val="75000"/>
                  </a:schemeClr>
                </a:solidFill>
              </a:rPr>
              <a:t>Let’s be kind to children with Autism Spectrum Disorder who may behave differently from us.</a:t>
            </a:r>
          </a:p>
        </p:txBody>
      </p:sp>
      <p:grpSp>
        <p:nvGrpSpPr>
          <p:cNvPr id="5" name="Google Shape;10104;p84">
            <a:extLst>
              <a:ext uri="{FF2B5EF4-FFF2-40B4-BE49-F238E27FC236}">
                <a16:creationId xmlns:a16="http://schemas.microsoft.com/office/drawing/2014/main" id="{05F58A36-6A79-F928-F26C-DEF8B276BB80}"/>
              </a:ext>
            </a:extLst>
          </p:cNvPr>
          <p:cNvGrpSpPr/>
          <p:nvPr/>
        </p:nvGrpSpPr>
        <p:grpSpPr>
          <a:xfrm>
            <a:off x="3251801" y="955090"/>
            <a:ext cx="593288" cy="413957"/>
            <a:chOff x="3954432" y="2942999"/>
            <a:chExt cx="378249" cy="265909"/>
          </a:xfrm>
        </p:grpSpPr>
        <p:sp>
          <p:nvSpPr>
            <p:cNvPr id="7" name="Google Shape;10105;p84">
              <a:extLst>
                <a:ext uri="{FF2B5EF4-FFF2-40B4-BE49-F238E27FC236}">
                  <a16:creationId xmlns:a16="http://schemas.microsoft.com/office/drawing/2014/main" id="{396F922B-89E1-4246-BBC7-263E0AB8AA31}"/>
                </a:ext>
              </a:extLst>
            </p:cNvPr>
            <p:cNvSpPr/>
            <p:nvPr/>
          </p:nvSpPr>
          <p:spPr>
            <a:xfrm>
              <a:off x="3954432" y="2981207"/>
              <a:ext cx="378249" cy="227700"/>
            </a:xfrm>
            <a:custGeom>
              <a:avLst/>
              <a:gdLst/>
              <a:ahLst/>
              <a:cxnLst/>
              <a:rect l="l" t="t" r="r" b="b"/>
              <a:pathLst>
                <a:path w="14404" h="8671" extrusionOk="0">
                  <a:moveTo>
                    <a:pt x="7207" y="0"/>
                  </a:moveTo>
                  <a:cubicBezTo>
                    <a:pt x="6346" y="0"/>
                    <a:pt x="5054" y="546"/>
                    <a:pt x="3388" y="1637"/>
                  </a:cubicBezTo>
                  <a:cubicBezTo>
                    <a:pt x="2307" y="2345"/>
                    <a:pt x="1264" y="3110"/>
                    <a:pt x="259" y="3924"/>
                  </a:cubicBezTo>
                  <a:cubicBezTo>
                    <a:pt x="0" y="4134"/>
                    <a:pt x="0" y="4527"/>
                    <a:pt x="259" y="4747"/>
                  </a:cubicBezTo>
                  <a:cubicBezTo>
                    <a:pt x="1264" y="5560"/>
                    <a:pt x="2307" y="6326"/>
                    <a:pt x="3388" y="7034"/>
                  </a:cubicBezTo>
                  <a:cubicBezTo>
                    <a:pt x="5063" y="8125"/>
                    <a:pt x="6346" y="8671"/>
                    <a:pt x="7207" y="8671"/>
                  </a:cubicBezTo>
                  <a:cubicBezTo>
                    <a:pt x="8059" y="8671"/>
                    <a:pt x="9351" y="8116"/>
                    <a:pt x="11025" y="7034"/>
                  </a:cubicBezTo>
                  <a:cubicBezTo>
                    <a:pt x="12107" y="6326"/>
                    <a:pt x="13150" y="5560"/>
                    <a:pt x="14145" y="4747"/>
                  </a:cubicBezTo>
                  <a:cubicBezTo>
                    <a:pt x="14404" y="4536"/>
                    <a:pt x="14404" y="4134"/>
                    <a:pt x="14145" y="3924"/>
                  </a:cubicBezTo>
                  <a:cubicBezTo>
                    <a:pt x="13150" y="3110"/>
                    <a:pt x="12107" y="2345"/>
                    <a:pt x="11025" y="1637"/>
                  </a:cubicBezTo>
                  <a:cubicBezTo>
                    <a:pt x="9351" y="546"/>
                    <a:pt x="8059" y="0"/>
                    <a:pt x="7207" y="0"/>
                  </a:cubicBezTo>
                  <a:close/>
                </a:path>
              </a:pathLst>
            </a:custGeom>
            <a:solidFill>
              <a:srgbClr val="E2E9ED"/>
            </a:solidFill>
            <a:ln>
              <a:no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9" name="Google Shape;10106;p84">
              <a:extLst>
                <a:ext uri="{FF2B5EF4-FFF2-40B4-BE49-F238E27FC236}">
                  <a16:creationId xmlns:a16="http://schemas.microsoft.com/office/drawing/2014/main" id="{42BD31AC-A6B2-4131-9740-F8D026A1CCA8}"/>
                </a:ext>
              </a:extLst>
            </p:cNvPr>
            <p:cNvSpPr/>
            <p:nvPr/>
          </p:nvSpPr>
          <p:spPr>
            <a:xfrm>
              <a:off x="3954432" y="2980944"/>
              <a:ext cx="208111" cy="227727"/>
            </a:xfrm>
            <a:custGeom>
              <a:avLst/>
              <a:gdLst/>
              <a:ahLst/>
              <a:cxnLst/>
              <a:rect l="l" t="t" r="r" b="b"/>
              <a:pathLst>
                <a:path w="7925" h="8672" extrusionOk="0">
                  <a:moveTo>
                    <a:pt x="7207" y="1"/>
                  </a:moveTo>
                  <a:cubicBezTo>
                    <a:pt x="6346" y="1"/>
                    <a:pt x="5063" y="556"/>
                    <a:pt x="3379" y="1637"/>
                  </a:cubicBezTo>
                  <a:cubicBezTo>
                    <a:pt x="2297" y="2345"/>
                    <a:pt x="1264" y="3111"/>
                    <a:pt x="259" y="3934"/>
                  </a:cubicBezTo>
                  <a:cubicBezTo>
                    <a:pt x="0" y="4144"/>
                    <a:pt x="0" y="4537"/>
                    <a:pt x="259" y="4747"/>
                  </a:cubicBezTo>
                  <a:cubicBezTo>
                    <a:pt x="1264" y="5561"/>
                    <a:pt x="2297" y="6326"/>
                    <a:pt x="3379" y="7044"/>
                  </a:cubicBezTo>
                  <a:cubicBezTo>
                    <a:pt x="5054" y="8126"/>
                    <a:pt x="6346" y="8671"/>
                    <a:pt x="7207" y="8671"/>
                  </a:cubicBezTo>
                  <a:cubicBezTo>
                    <a:pt x="7446" y="8671"/>
                    <a:pt x="7685" y="8633"/>
                    <a:pt x="7925" y="8575"/>
                  </a:cubicBezTo>
                  <a:cubicBezTo>
                    <a:pt x="7121" y="8374"/>
                    <a:pt x="6078" y="7858"/>
                    <a:pt x="4814" y="7044"/>
                  </a:cubicBezTo>
                  <a:cubicBezTo>
                    <a:pt x="3733" y="6326"/>
                    <a:pt x="2699" y="5570"/>
                    <a:pt x="1694" y="4747"/>
                  </a:cubicBezTo>
                  <a:cubicBezTo>
                    <a:pt x="1436" y="4537"/>
                    <a:pt x="1436" y="4144"/>
                    <a:pt x="1694" y="3934"/>
                  </a:cubicBezTo>
                  <a:cubicBezTo>
                    <a:pt x="2699" y="3111"/>
                    <a:pt x="3733" y="2345"/>
                    <a:pt x="4814" y="1637"/>
                  </a:cubicBezTo>
                  <a:cubicBezTo>
                    <a:pt x="6078" y="824"/>
                    <a:pt x="7121" y="307"/>
                    <a:pt x="7925" y="106"/>
                  </a:cubicBezTo>
                  <a:cubicBezTo>
                    <a:pt x="7685" y="39"/>
                    <a:pt x="7446" y="10"/>
                    <a:pt x="7207" y="1"/>
                  </a:cubicBezTo>
                  <a:close/>
                </a:path>
              </a:pathLst>
            </a:custGeom>
            <a:solidFill>
              <a:srgbClr val="E2E9ED"/>
            </a:solidFill>
            <a:ln>
              <a:no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11" name="Google Shape;10107;p84">
              <a:extLst>
                <a:ext uri="{FF2B5EF4-FFF2-40B4-BE49-F238E27FC236}">
                  <a16:creationId xmlns:a16="http://schemas.microsoft.com/office/drawing/2014/main" id="{FF87FAF7-2136-1D3F-0965-6AF35DB16FE0}"/>
                </a:ext>
              </a:extLst>
            </p:cNvPr>
            <p:cNvSpPr/>
            <p:nvPr/>
          </p:nvSpPr>
          <p:spPr>
            <a:xfrm>
              <a:off x="4034604" y="3013270"/>
              <a:ext cx="190516" cy="163232"/>
            </a:xfrm>
            <a:custGeom>
              <a:avLst/>
              <a:gdLst/>
              <a:ahLst/>
              <a:cxnLst/>
              <a:rect l="l" t="t" r="r" b="b"/>
              <a:pathLst>
                <a:path w="7255" h="6216" extrusionOk="0">
                  <a:moveTo>
                    <a:pt x="4127" y="0"/>
                  </a:moveTo>
                  <a:cubicBezTo>
                    <a:pt x="3364" y="0"/>
                    <a:pt x="2587" y="283"/>
                    <a:pt x="1953" y="913"/>
                  </a:cubicBezTo>
                  <a:cubicBezTo>
                    <a:pt x="0" y="2866"/>
                    <a:pt x="1388" y="6215"/>
                    <a:pt x="4154" y="6215"/>
                  </a:cubicBezTo>
                  <a:cubicBezTo>
                    <a:pt x="5857" y="6206"/>
                    <a:pt x="7245" y="4818"/>
                    <a:pt x="7255" y="3105"/>
                  </a:cubicBezTo>
                  <a:cubicBezTo>
                    <a:pt x="7255" y="1239"/>
                    <a:pt x="5724" y="0"/>
                    <a:pt x="4127" y="0"/>
                  </a:cubicBezTo>
                  <a:close/>
                </a:path>
              </a:pathLst>
            </a:custGeom>
            <a:solidFill>
              <a:srgbClr val="6A7F91"/>
            </a:solidFill>
            <a:ln>
              <a:no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12" name="Google Shape;10108;p84">
              <a:extLst>
                <a:ext uri="{FF2B5EF4-FFF2-40B4-BE49-F238E27FC236}">
                  <a16:creationId xmlns:a16="http://schemas.microsoft.com/office/drawing/2014/main" id="{CA0FB6A1-4048-F4B2-EC5E-59D34BD0CF64}"/>
                </a:ext>
              </a:extLst>
            </p:cNvPr>
            <p:cNvSpPr/>
            <p:nvPr/>
          </p:nvSpPr>
          <p:spPr>
            <a:xfrm>
              <a:off x="4062256" y="3013349"/>
              <a:ext cx="96768" cy="163101"/>
            </a:xfrm>
            <a:custGeom>
              <a:avLst/>
              <a:gdLst/>
              <a:ahLst/>
              <a:cxnLst/>
              <a:rect l="l" t="t" r="r" b="b"/>
              <a:pathLst>
                <a:path w="3685" h="6211" extrusionOk="0">
                  <a:moveTo>
                    <a:pt x="3088" y="0"/>
                  </a:moveTo>
                  <a:cubicBezTo>
                    <a:pt x="1418" y="0"/>
                    <a:pt x="0" y="1363"/>
                    <a:pt x="0" y="3102"/>
                  </a:cubicBezTo>
                  <a:cubicBezTo>
                    <a:pt x="0" y="4852"/>
                    <a:pt x="1423" y="6210"/>
                    <a:pt x="3097" y="6210"/>
                  </a:cubicBezTo>
                  <a:cubicBezTo>
                    <a:pt x="3290" y="6210"/>
                    <a:pt x="3487" y="6192"/>
                    <a:pt x="3685" y="6155"/>
                  </a:cubicBezTo>
                  <a:cubicBezTo>
                    <a:pt x="2230" y="5868"/>
                    <a:pt x="1177" y="4585"/>
                    <a:pt x="1177" y="3102"/>
                  </a:cubicBezTo>
                  <a:cubicBezTo>
                    <a:pt x="1177" y="1618"/>
                    <a:pt x="2230" y="346"/>
                    <a:pt x="3685" y="58"/>
                  </a:cubicBezTo>
                  <a:cubicBezTo>
                    <a:pt x="3483" y="19"/>
                    <a:pt x="3284" y="0"/>
                    <a:pt x="3088" y="0"/>
                  </a:cubicBezTo>
                  <a:close/>
                </a:path>
              </a:pathLst>
            </a:custGeom>
            <a:solidFill>
              <a:srgbClr val="50687E"/>
            </a:solidFill>
            <a:ln>
              <a:no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13" name="Google Shape;10109;p84">
              <a:extLst>
                <a:ext uri="{FF2B5EF4-FFF2-40B4-BE49-F238E27FC236}">
                  <a16:creationId xmlns:a16="http://schemas.microsoft.com/office/drawing/2014/main" id="{97EE650E-AD4A-275F-774B-2EAFC9089CA3}"/>
                </a:ext>
              </a:extLst>
            </p:cNvPr>
            <p:cNvSpPr/>
            <p:nvPr/>
          </p:nvSpPr>
          <p:spPr>
            <a:xfrm>
              <a:off x="4088647" y="3053763"/>
              <a:ext cx="96007" cy="82273"/>
            </a:xfrm>
            <a:custGeom>
              <a:avLst/>
              <a:gdLst/>
              <a:ahLst/>
              <a:cxnLst/>
              <a:rect l="l" t="t" r="r" b="b"/>
              <a:pathLst>
                <a:path w="3656" h="3133" extrusionOk="0">
                  <a:moveTo>
                    <a:pt x="2081" y="1"/>
                  </a:moveTo>
                  <a:cubicBezTo>
                    <a:pt x="1697" y="1"/>
                    <a:pt x="1305" y="143"/>
                    <a:pt x="986" y="462"/>
                  </a:cubicBezTo>
                  <a:cubicBezTo>
                    <a:pt x="0" y="1448"/>
                    <a:pt x="699" y="3132"/>
                    <a:pt x="2096" y="3132"/>
                  </a:cubicBezTo>
                  <a:cubicBezTo>
                    <a:pt x="2957" y="3132"/>
                    <a:pt x="3656" y="2434"/>
                    <a:pt x="3656" y="1563"/>
                  </a:cubicBezTo>
                  <a:cubicBezTo>
                    <a:pt x="3656" y="624"/>
                    <a:pt x="2885" y="1"/>
                    <a:pt x="2081" y="1"/>
                  </a:cubicBezTo>
                  <a:close/>
                </a:path>
              </a:pathLst>
            </a:custGeom>
            <a:solidFill>
              <a:srgbClr val="455F75"/>
            </a:solidFill>
            <a:ln>
              <a:no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14" name="Google Shape;10110;p84">
              <a:extLst>
                <a:ext uri="{FF2B5EF4-FFF2-40B4-BE49-F238E27FC236}">
                  <a16:creationId xmlns:a16="http://schemas.microsoft.com/office/drawing/2014/main" id="{98DB10B0-F0DC-22A5-D5B8-CE0456715EE5}"/>
                </a:ext>
              </a:extLst>
            </p:cNvPr>
            <p:cNvSpPr/>
            <p:nvPr/>
          </p:nvSpPr>
          <p:spPr>
            <a:xfrm>
              <a:off x="4102696" y="3053868"/>
              <a:ext cx="57089" cy="82246"/>
            </a:xfrm>
            <a:custGeom>
              <a:avLst/>
              <a:gdLst/>
              <a:ahLst/>
              <a:cxnLst/>
              <a:rect l="l" t="t" r="r" b="b"/>
              <a:pathLst>
                <a:path w="2174" h="3132" extrusionOk="0">
                  <a:moveTo>
                    <a:pt x="1567" y="1"/>
                  </a:moveTo>
                  <a:cubicBezTo>
                    <a:pt x="740" y="1"/>
                    <a:pt x="1" y="667"/>
                    <a:pt x="1" y="1568"/>
                  </a:cubicBezTo>
                  <a:cubicBezTo>
                    <a:pt x="1" y="2467"/>
                    <a:pt x="734" y="3131"/>
                    <a:pt x="1558" y="3131"/>
                  </a:cubicBezTo>
                  <a:cubicBezTo>
                    <a:pt x="1761" y="3131"/>
                    <a:pt x="1969" y="3091"/>
                    <a:pt x="2173" y="3004"/>
                  </a:cubicBezTo>
                  <a:cubicBezTo>
                    <a:pt x="1590" y="2765"/>
                    <a:pt x="1216" y="2190"/>
                    <a:pt x="1216" y="1559"/>
                  </a:cubicBezTo>
                  <a:cubicBezTo>
                    <a:pt x="1216" y="937"/>
                    <a:pt x="1590" y="372"/>
                    <a:pt x="2173" y="123"/>
                  </a:cubicBezTo>
                  <a:cubicBezTo>
                    <a:pt x="1972" y="39"/>
                    <a:pt x="1767" y="1"/>
                    <a:pt x="1567" y="1"/>
                  </a:cubicBezTo>
                  <a:close/>
                </a:path>
              </a:pathLst>
            </a:custGeom>
            <a:solidFill>
              <a:srgbClr val="465C73"/>
            </a:solidFill>
            <a:ln>
              <a:no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15" name="Google Shape;10111;p84">
              <a:extLst>
                <a:ext uri="{FF2B5EF4-FFF2-40B4-BE49-F238E27FC236}">
                  <a16:creationId xmlns:a16="http://schemas.microsoft.com/office/drawing/2014/main" id="{B2EB531B-5C97-D414-364E-E5885EF634DC}"/>
                </a:ext>
              </a:extLst>
            </p:cNvPr>
            <p:cNvSpPr/>
            <p:nvPr/>
          </p:nvSpPr>
          <p:spPr>
            <a:xfrm>
              <a:off x="4260807" y="2996411"/>
              <a:ext cx="38051" cy="26207"/>
            </a:xfrm>
            <a:custGeom>
              <a:avLst/>
              <a:gdLst/>
              <a:ahLst/>
              <a:cxnLst/>
              <a:rect l="l" t="t" r="r" b="b"/>
              <a:pathLst>
                <a:path w="1449" h="998" extrusionOk="0">
                  <a:moveTo>
                    <a:pt x="331" y="0"/>
                  </a:moveTo>
                  <a:cubicBezTo>
                    <a:pt x="136" y="0"/>
                    <a:pt x="0" y="272"/>
                    <a:pt x="201" y="416"/>
                  </a:cubicBezTo>
                  <a:cubicBezTo>
                    <a:pt x="440" y="579"/>
                    <a:pt x="698" y="761"/>
                    <a:pt x="957" y="943"/>
                  </a:cubicBezTo>
                  <a:cubicBezTo>
                    <a:pt x="1006" y="981"/>
                    <a:pt x="1057" y="998"/>
                    <a:pt x="1104" y="998"/>
                  </a:cubicBezTo>
                  <a:cubicBezTo>
                    <a:pt x="1304" y="998"/>
                    <a:pt x="1449" y="707"/>
                    <a:pt x="1225" y="560"/>
                  </a:cubicBezTo>
                  <a:cubicBezTo>
                    <a:pt x="966" y="378"/>
                    <a:pt x="708" y="196"/>
                    <a:pt x="449" y="34"/>
                  </a:cubicBezTo>
                  <a:cubicBezTo>
                    <a:pt x="409" y="10"/>
                    <a:pt x="369" y="0"/>
                    <a:pt x="331" y="0"/>
                  </a:cubicBezTo>
                  <a:close/>
                </a:path>
              </a:pathLst>
            </a:custGeom>
            <a:solidFill>
              <a:srgbClr val="E2E9ED"/>
            </a:solidFill>
            <a:ln>
              <a:no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16" name="Google Shape;10112;p84">
              <a:extLst>
                <a:ext uri="{FF2B5EF4-FFF2-40B4-BE49-F238E27FC236}">
                  <a16:creationId xmlns:a16="http://schemas.microsoft.com/office/drawing/2014/main" id="{EA76CFDB-2B2C-6622-E18B-3FCE048BCB55}"/>
                </a:ext>
              </a:extLst>
            </p:cNvPr>
            <p:cNvSpPr/>
            <p:nvPr/>
          </p:nvSpPr>
          <p:spPr>
            <a:xfrm>
              <a:off x="4020528" y="2942999"/>
              <a:ext cx="229381" cy="58323"/>
            </a:xfrm>
            <a:custGeom>
              <a:avLst/>
              <a:gdLst/>
              <a:ahLst/>
              <a:cxnLst/>
              <a:rect l="l" t="t" r="r" b="b"/>
              <a:pathLst>
                <a:path w="8735" h="2221" extrusionOk="0">
                  <a:moveTo>
                    <a:pt x="4690" y="0"/>
                  </a:moveTo>
                  <a:cubicBezTo>
                    <a:pt x="3551" y="0"/>
                    <a:pt x="2077" y="584"/>
                    <a:pt x="192" y="1790"/>
                  </a:cubicBezTo>
                  <a:cubicBezTo>
                    <a:pt x="0" y="1914"/>
                    <a:pt x="87" y="2211"/>
                    <a:pt x="316" y="2221"/>
                  </a:cubicBezTo>
                  <a:cubicBezTo>
                    <a:pt x="355" y="2211"/>
                    <a:pt x="402" y="2202"/>
                    <a:pt x="441" y="2182"/>
                  </a:cubicBezTo>
                  <a:cubicBezTo>
                    <a:pt x="2249" y="1024"/>
                    <a:pt x="3637" y="460"/>
                    <a:pt x="4680" y="460"/>
                  </a:cubicBezTo>
                  <a:cubicBezTo>
                    <a:pt x="5599" y="460"/>
                    <a:pt x="6767" y="890"/>
                    <a:pt x="8269" y="1780"/>
                  </a:cubicBezTo>
                  <a:cubicBezTo>
                    <a:pt x="8312" y="1805"/>
                    <a:pt x="8353" y="1815"/>
                    <a:pt x="8392" y="1815"/>
                  </a:cubicBezTo>
                  <a:cubicBezTo>
                    <a:pt x="8600" y="1815"/>
                    <a:pt x="8734" y="1515"/>
                    <a:pt x="8508" y="1379"/>
                  </a:cubicBezTo>
                  <a:cubicBezTo>
                    <a:pt x="6939" y="450"/>
                    <a:pt x="5685" y="0"/>
                    <a:pt x="4690" y="0"/>
                  </a:cubicBezTo>
                  <a:close/>
                </a:path>
              </a:pathLst>
            </a:custGeom>
            <a:solidFill>
              <a:srgbClr val="E2E9ED"/>
            </a:solidFill>
            <a:ln>
              <a:no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17" name="Google Shape;10113;p84">
              <a:extLst>
                <a:ext uri="{FF2B5EF4-FFF2-40B4-BE49-F238E27FC236}">
                  <a16:creationId xmlns:a16="http://schemas.microsoft.com/office/drawing/2014/main" id="{288A1AFD-5D23-E43E-0454-AB5C43DBB3AD}"/>
                </a:ext>
              </a:extLst>
            </p:cNvPr>
            <p:cNvSpPr/>
            <p:nvPr/>
          </p:nvSpPr>
          <p:spPr>
            <a:xfrm>
              <a:off x="4153719" y="3056337"/>
              <a:ext cx="33193" cy="28440"/>
            </a:xfrm>
            <a:custGeom>
              <a:avLst/>
              <a:gdLst/>
              <a:ahLst/>
              <a:cxnLst/>
              <a:rect l="l" t="t" r="r" b="b"/>
              <a:pathLst>
                <a:path w="1264" h="1083" extrusionOk="0">
                  <a:moveTo>
                    <a:pt x="542" y="1"/>
                  </a:moveTo>
                  <a:cubicBezTo>
                    <a:pt x="266" y="1"/>
                    <a:pt x="1" y="217"/>
                    <a:pt x="1" y="546"/>
                  </a:cubicBezTo>
                  <a:cubicBezTo>
                    <a:pt x="1" y="843"/>
                    <a:pt x="240" y="1082"/>
                    <a:pt x="537" y="1082"/>
                  </a:cubicBezTo>
                  <a:cubicBezTo>
                    <a:pt x="1025" y="1082"/>
                    <a:pt x="1264" y="498"/>
                    <a:pt x="919" y="163"/>
                  </a:cubicBezTo>
                  <a:cubicBezTo>
                    <a:pt x="810" y="51"/>
                    <a:pt x="675" y="1"/>
                    <a:pt x="542" y="1"/>
                  </a:cubicBezTo>
                  <a:close/>
                </a:path>
              </a:pathLst>
            </a:custGeom>
            <a:solidFill>
              <a:srgbClr val="E2E9ED"/>
            </a:solidFill>
            <a:ln>
              <a:no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grpSp>
      <p:sp>
        <p:nvSpPr>
          <p:cNvPr id="18" name="TextBox 17">
            <a:extLst>
              <a:ext uri="{FF2B5EF4-FFF2-40B4-BE49-F238E27FC236}">
                <a16:creationId xmlns:a16="http://schemas.microsoft.com/office/drawing/2014/main" id="{BE854A94-D489-9C4B-83A4-D0F75CB067A1}"/>
              </a:ext>
            </a:extLst>
          </p:cNvPr>
          <p:cNvSpPr txBox="1"/>
          <p:nvPr/>
        </p:nvSpPr>
        <p:spPr>
          <a:xfrm>
            <a:off x="255105" y="1574754"/>
            <a:ext cx="6893898" cy="646331"/>
          </a:xfrm>
          <a:prstGeom prst="rect">
            <a:avLst/>
          </a:prstGeom>
          <a:noFill/>
        </p:spPr>
        <p:txBody>
          <a:bodyPr wrap="square" rtlCol="0">
            <a:spAutoFit/>
          </a:bodyPr>
          <a:lstStyle/>
          <a:p>
            <a:r>
              <a:rPr lang="en-SG" dirty="0"/>
              <a:t>Do not respond to             Avoid eye contact               Wants to be alone</a:t>
            </a:r>
          </a:p>
          <a:p>
            <a:r>
              <a:rPr lang="en-SG" dirty="0"/>
              <a:t>his/her name</a:t>
            </a:r>
          </a:p>
        </p:txBody>
      </p:sp>
      <p:grpSp>
        <p:nvGrpSpPr>
          <p:cNvPr id="19" name="Google Shape;7963;p82">
            <a:extLst>
              <a:ext uri="{FF2B5EF4-FFF2-40B4-BE49-F238E27FC236}">
                <a16:creationId xmlns:a16="http://schemas.microsoft.com/office/drawing/2014/main" id="{FA7584A4-E214-6DFA-1430-E88104957A2C}"/>
              </a:ext>
            </a:extLst>
          </p:cNvPr>
          <p:cNvGrpSpPr/>
          <p:nvPr/>
        </p:nvGrpSpPr>
        <p:grpSpPr>
          <a:xfrm>
            <a:off x="845941" y="948417"/>
            <a:ext cx="492150" cy="525893"/>
            <a:chOff x="7385600" y="4177035"/>
            <a:chExt cx="388728" cy="358383"/>
          </a:xfrm>
        </p:grpSpPr>
        <p:sp>
          <p:nvSpPr>
            <p:cNvPr id="20" name="Google Shape;7964;p82">
              <a:extLst>
                <a:ext uri="{FF2B5EF4-FFF2-40B4-BE49-F238E27FC236}">
                  <a16:creationId xmlns:a16="http://schemas.microsoft.com/office/drawing/2014/main" id="{6E52FD8D-70C8-3289-E747-CF63AEBD651D}"/>
                </a:ext>
              </a:extLst>
            </p:cNvPr>
            <p:cNvSpPr/>
            <p:nvPr/>
          </p:nvSpPr>
          <p:spPr>
            <a:xfrm>
              <a:off x="7385600" y="4314808"/>
              <a:ext cx="230541" cy="220610"/>
            </a:xfrm>
            <a:custGeom>
              <a:avLst/>
              <a:gdLst/>
              <a:ahLst/>
              <a:cxnLst/>
              <a:rect l="l" t="t" r="r" b="b"/>
              <a:pathLst>
                <a:path w="8775" h="8397" extrusionOk="0">
                  <a:moveTo>
                    <a:pt x="6790" y="0"/>
                  </a:moveTo>
                  <a:cubicBezTo>
                    <a:pt x="6786" y="0"/>
                    <a:pt x="6781" y="0"/>
                    <a:pt x="6777" y="0"/>
                  </a:cubicBezTo>
                  <a:lnTo>
                    <a:pt x="1942" y="35"/>
                  </a:lnTo>
                  <a:cubicBezTo>
                    <a:pt x="867" y="49"/>
                    <a:pt x="0" y="923"/>
                    <a:pt x="7" y="1998"/>
                  </a:cubicBezTo>
                  <a:lnTo>
                    <a:pt x="35" y="4939"/>
                  </a:lnTo>
                  <a:cubicBezTo>
                    <a:pt x="42" y="6017"/>
                    <a:pt x="916" y="6874"/>
                    <a:pt x="1985" y="6874"/>
                  </a:cubicBezTo>
                  <a:cubicBezTo>
                    <a:pt x="1989" y="6874"/>
                    <a:pt x="1994" y="6874"/>
                    <a:pt x="1998" y="6874"/>
                  </a:cubicBezTo>
                  <a:lnTo>
                    <a:pt x="4474" y="6860"/>
                  </a:lnTo>
                  <a:cubicBezTo>
                    <a:pt x="4478" y="6860"/>
                    <a:pt x="4481" y="6859"/>
                    <a:pt x="4485" y="6859"/>
                  </a:cubicBezTo>
                  <a:cubicBezTo>
                    <a:pt x="4522" y="6859"/>
                    <a:pt x="4551" y="6892"/>
                    <a:pt x="4557" y="6930"/>
                  </a:cubicBezTo>
                  <a:cubicBezTo>
                    <a:pt x="4613" y="7172"/>
                    <a:pt x="4738" y="8005"/>
                    <a:pt x="3982" y="8248"/>
                  </a:cubicBezTo>
                  <a:cubicBezTo>
                    <a:pt x="3919" y="8261"/>
                    <a:pt x="3919" y="8352"/>
                    <a:pt x="3989" y="8359"/>
                  </a:cubicBezTo>
                  <a:cubicBezTo>
                    <a:pt x="4102" y="8379"/>
                    <a:pt x="4244" y="8397"/>
                    <a:pt x="4399" y="8397"/>
                  </a:cubicBezTo>
                  <a:cubicBezTo>
                    <a:pt x="4974" y="8397"/>
                    <a:pt x="5715" y="8155"/>
                    <a:pt x="5737" y="6937"/>
                  </a:cubicBezTo>
                  <a:cubicBezTo>
                    <a:pt x="5737" y="6888"/>
                    <a:pt x="5771" y="6846"/>
                    <a:pt x="5820" y="6846"/>
                  </a:cubicBezTo>
                  <a:lnTo>
                    <a:pt x="6832" y="6839"/>
                  </a:lnTo>
                  <a:cubicBezTo>
                    <a:pt x="7908" y="6826"/>
                    <a:pt x="8775" y="5952"/>
                    <a:pt x="8768" y="4877"/>
                  </a:cubicBezTo>
                  <a:lnTo>
                    <a:pt x="8747" y="1936"/>
                  </a:lnTo>
                  <a:cubicBezTo>
                    <a:pt x="8733" y="858"/>
                    <a:pt x="7859" y="0"/>
                    <a:pt x="6790" y="0"/>
                  </a:cubicBezTo>
                  <a:close/>
                </a:path>
              </a:pathLst>
            </a:custGeom>
            <a:solidFill>
              <a:srgbClr val="9FAEBF"/>
            </a:solidFill>
            <a:ln>
              <a:noFill/>
            </a:ln>
          </p:spPr>
          <p:txBody>
            <a:bodyPr spcFirstLastPara="1" wrap="square" lIns="91425" tIns="91425" rIns="91425" bIns="91425" anchor="ctr" anchorCtr="0">
              <a:noAutofit/>
              <a:scene3d>
                <a:camera prst="orthographicFront"/>
                <a:lightRig rig="soft" dir="t">
                  <a:rot lat="0" lon="0" rev="15600000"/>
                </a:lightRig>
              </a:scene3d>
              <a:sp3d extrusionH="57150" prstMaterial="softEdge">
                <a:bevelT w="25400" h="38100"/>
              </a:sp3d>
            </a:bodyPr>
            <a:lstStyle/>
            <a:p>
              <a:pPr defTabSz="914400">
                <a:buClr>
                  <a:srgbClr val="000000"/>
                </a:buClr>
              </a:pPr>
              <a:endParaRPr sz="1400" b="1" kern="0">
                <a:ln/>
                <a:solidFill>
                  <a:schemeClr val="accent4"/>
                </a:solidFill>
                <a:latin typeface="Arial"/>
                <a:cs typeface="Arial"/>
                <a:sym typeface="Arial"/>
              </a:endParaRPr>
            </a:p>
          </p:txBody>
        </p:sp>
        <p:sp>
          <p:nvSpPr>
            <p:cNvPr id="21" name="Google Shape;7965;p82">
              <a:extLst>
                <a:ext uri="{FF2B5EF4-FFF2-40B4-BE49-F238E27FC236}">
                  <a16:creationId xmlns:a16="http://schemas.microsoft.com/office/drawing/2014/main" id="{1EB406E9-C7D5-24A6-77D6-C647B82B3305}"/>
                </a:ext>
              </a:extLst>
            </p:cNvPr>
            <p:cNvSpPr/>
            <p:nvPr/>
          </p:nvSpPr>
          <p:spPr>
            <a:xfrm>
              <a:off x="7541212" y="4315176"/>
              <a:ext cx="74561" cy="179704"/>
            </a:xfrm>
            <a:custGeom>
              <a:avLst/>
              <a:gdLst/>
              <a:ahLst/>
              <a:cxnLst/>
              <a:rect l="l" t="t" r="r" b="b"/>
              <a:pathLst>
                <a:path w="2838" h="6840" extrusionOk="0">
                  <a:moveTo>
                    <a:pt x="1" y="0"/>
                  </a:moveTo>
                  <a:cubicBezTo>
                    <a:pt x="1076" y="7"/>
                    <a:pt x="1943" y="881"/>
                    <a:pt x="1950" y="1956"/>
                  </a:cubicBezTo>
                  <a:lnTo>
                    <a:pt x="1950" y="4890"/>
                  </a:lnTo>
                  <a:cubicBezTo>
                    <a:pt x="1943" y="5965"/>
                    <a:pt x="1076" y="6839"/>
                    <a:pt x="1" y="6839"/>
                  </a:cubicBezTo>
                  <a:lnTo>
                    <a:pt x="889" y="6839"/>
                  </a:lnTo>
                  <a:cubicBezTo>
                    <a:pt x="1964" y="6839"/>
                    <a:pt x="2838" y="5965"/>
                    <a:pt x="2838" y="4890"/>
                  </a:cubicBezTo>
                  <a:lnTo>
                    <a:pt x="2838" y="1956"/>
                  </a:lnTo>
                  <a:cubicBezTo>
                    <a:pt x="2838" y="881"/>
                    <a:pt x="1964" y="7"/>
                    <a:pt x="889" y="0"/>
                  </a:cubicBezTo>
                  <a:close/>
                </a:path>
              </a:pathLst>
            </a:custGeom>
            <a:solidFill>
              <a:srgbClr val="7F91A0"/>
            </a:solidFill>
            <a:ln>
              <a:noFill/>
            </a:ln>
          </p:spPr>
          <p:txBody>
            <a:bodyPr spcFirstLastPara="1" wrap="square" lIns="91425" tIns="91425" rIns="91425" bIns="91425" anchor="ctr" anchorCtr="0">
              <a:noAutofit/>
              <a:scene3d>
                <a:camera prst="orthographicFront"/>
                <a:lightRig rig="soft" dir="t">
                  <a:rot lat="0" lon="0" rev="15600000"/>
                </a:lightRig>
              </a:scene3d>
              <a:sp3d extrusionH="57150" prstMaterial="softEdge">
                <a:bevelT w="25400" h="38100"/>
              </a:sp3d>
            </a:bodyPr>
            <a:lstStyle/>
            <a:p>
              <a:pPr defTabSz="914400">
                <a:buClr>
                  <a:srgbClr val="000000"/>
                </a:buClr>
              </a:pPr>
              <a:endParaRPr sz="1400" b="1" kern="0">
                <a:ln/>
                <a:solidFill>
                  <a:schemeClr val="accent4"/>
                </a:solidFill>
                <a:latin typeface="Arial"/>
                <a:cs typeface="Arial"/>
                <a:sym typeface="Arial"/>
              </a:endParaRPr>
            </a:p>
          </p:txBody>
        </p:sp>
        <p:sp>
          <p:nvSpPr>
            <p:cNvPr id="22" name="Google Shape;7966;p82">
              <a:extLst>
                <a:ext uri="{FF2B5EF4-FFF2-40B4-BE49-F238E27FC236}">
                  <a16:creationId xmlns:a16="http://schemas.microsoft.com/office/drawing/2014/main" id="{D2E0EA34-1F1B-8711-BD20-AABD22A8C528}"/>
                </a:ext>
              </a:extLst>
            </p:cNvPr>
            <p:cNvSpPr/>
            <p:nvPr/>
          </p:nvSpPr>
          <p:spPr>
            <a:xfrm>
              <a:off x="7435334" y="4177035"/>
              <a:ext cx="338994" cy="281011"/>
            </a:xfrm>
            <a:custGeom>
              <a:avLst/>
              <a:gdLst/>
              <a:ahLst/>
              <a:cxnLst/>
              <a:rect l="l" t="t" r="r" b="b"/>
              <a:pathLst>
                <a:path w="12903" h="10696" extrusionOk="0">
                  <a:moveTo>
                    <a:pt x="1908" y="1"/>
                  </a:moveTo>
                  <a:cubicBezTo>
                    <a:pt x="854" y="1"/>
                    <a:pt x="1" y="854"/>
                    <a:pt x="1" y="1908"/>
                  </a:cubicBezTo>
                  <a:lnTo>
                    <a:pt x="1" y="6285"/>
                  </a:lnTo>
                  <a:cubicBezTo>
                    <a:pt x="1" y="7339"/>
                    <a:pt x="854" y="8192"/>
                    <a:pt x="1908" y="8192"/>
                  </a:cubicBezTo>
                  <a:lnTo>
                    <a:pt x="7797" y="8192"/>
                  </a:lnTo>
                  <a:cubicBezTo>
                    <a:pt x="7922" y="8192"/>
                    <a:pt x="8019" y="8303"/>
                    <a:pt x="8005" y="8428"/>
                  </a:cubicBezTo>
                  <a:cubicBezTo>
                    <a:pt x="7926" y="9062"/>
                    <a:pt x="7891" y="10695"/>
                    <a:pt x="9647" y="10695"/>
                  </a:cubicBezTo>
                  <a:cubicBezTo>
                    <a:pt x="9735" y="10695"/>
                    <a:pt x="9829" y="10691"/>
                    <a:pt x="9927" y="10682"/>
                  </a:cubicBezTo>
                  <a:cubicBezTo>
                    <a:pt x="9996" y="10675"/>
                    <a:pt x="10017" y="10585"/>
                    <a:pt x="9961" y="10551"/>
                  </a:cubicBezTo>
                  <a:cubicBezTo>
                    <a:pt x="9559" y="10322"/>
                    <a:pt x="8796" y="9684"/>
                    <a:pt x="9344" y="8331"/>
                  </a:cubicBezTo>
                  <a:cubicBezTo>
                    <a:pt x="9379" y="8255"/>
                    <a:pt x="9455" y="8206"/>
                    <a:pt x="9538" y="8206"/>
                  </a:cubicBezTo>
                  <a:lnTo>
                    <a:pt x="10995" y="8206"/>
                  </a:lnTo>
                  <a:cubicBezTo>
                    <a:pt x="12049" y="8206"/>
                    <a:pt x="12902" y="7353"/>
                    <a:pt x="12902" y="6299"/>
                  </a:cubicBezTo>
                  <a:lnTo>
                    <a:pt x="12902" y="1908"/>
                  </a:lnTo>
                  <a:cubicBezTo>
                    <a:pt x="12902" y="854"/>
                    <a:pt x="12049" y="1"/>
                    <a:pt x="10995" y="1"/>
                  </a:cubicBezTo>
                  <a:close/>
                </a:path>
              </a:pathLst>
            </a:custGeom>
            <a:solidFill>
              <a:srgbClr val="F1F4F6"/>
            </a:solidFill>
            <a:ln>
              <a:noFill/>
            </a:ln>
          </p:spPr>
          <p:txBody>
            <a:bodyPr spcFirstLastPara="1" wrap="square" lIns="91425" tIns="91425" rIns="91425" bIns="91425" anchor="ctr" anchorCtr="0">
              <a:noAutofit/>
              <a:scene3d>
                <a:camera prst="orthographicFront"/>
                <a:lightRig rig="soft" dir="t">
                  <a:rot lat="0" lon="0" rev="15600000"/>
                </a:lightRig>
              </a:scene3d>
              <a:sp3d extrusionH="57150" prstMaterial="softEdge">
                <a:bevelT w="25400" h="38100"/>
              </a:sp3d>
            </a:bodyPr>
            <a:lstStyle/>
            <a:p>
              <a:pPr defTabSz="914400">
                <a:buClr>
                  <a:srgbClr val="000000"/>
                </a:buClr>
              </a:pPr>
              <a:endParaRPr sz="1400" b="1" kern="0">
                <a:ln/>
                <a:solidFill>
                  <a:schemeClr val="accent4"/>
                </a:solidFill>
                <a:latin typeface="Arial"/>
                <a:cs typeface="Arial"/>
                <a:sym typeface="Arial"/>
              </a:endParaRPr>
            </a:p>
          </p:txBody>
        </p:sp>
        <p:sp>
          <p:nvSpPr>
            <p:cNvPr id="23" name="Google Shape;7967;p82">
              <a:extLst>
                <a:ext uri="{FF2B5EF4-FFF2-40B4-BE49-F238E27FC236}">
                  <a16:creationId xmlns:a16="http://schemas.microsoft.com/office/drawing/2014/main" id="{577895DD-4F44-84B9-FD32-FCD9CB886110}"/>
                </a:ext>
              </a:extLst>
            </p:cNvPr>
            <p:cNvSpPr/>
            <p:nvPr/>
          </p:nvSpPr>
          <p:spPr>
            <a:xfrm>
              <a:off x="7700843" y="4177035"/>
              <a:ext cx="73484" cy="215618"/>
            </a:xfrm>
            <a:custGeom>
              <a:avLst/>
              <a:gdLst/>
              <a:ahLst/>
              <a:cxnLst/>
              <a:rect l="l" t="t" r="r" b="b"/>
              <a:pathLst>
                <a:path w="2797" h="8207" extrusionOk="0">
                  <a:moveTo>
                    <a:pt x="889" y="1"/>
                  </a:moveTo>
                  <a:lnTo>
                    <a:pt x="889" y="8"/>
                  </a:lnTo>
                  <a:lnTo>
                    <a:pt x="1" y="8"/>
                  </a:lnTo>
                  <a:cubicBezTo>
                    <a:pt x="1048" y="8"/>
                    <a:pt x="1908" y="861"/>
                    <a:pt x="1908" y="1915"/>
                  </a:cubicBezTo>
                  <a:lnTo>
                    <a:pt x="1908" y="6299"/>
                  </a:lnTo>
                  <a:cubicBezTo>
                    <a:pt x="1908" y="7353"/>
                    <a:pt x="1048" y="8206"/>
                    <a:pt x="1" y="8206"/>
                  </a:cubicBezTo>
                  <a:lnTo>
                    <a:pt x="889" y="8206"/>
                  </a:lnTo>
                  <a:cubicBezTo>
                    <a:pt x="1943" y="8206"/>
                    <a:pt x="2796" y="7353"/>
                    <a:pt x="2796" y="6299"/>
                  </a:cubicBezTo>
                  <a:lnTo>
                    <a:pt x="2796" y="1908"/>
                  </a:lnTo>
                  <a:cubicBezTo>
                    <a:pt x="2796" y="854"/>
                    <a:pt x="1943" y="1"/>
                    <a:pt x="889" y="1"/>
                  </a:cubicBezTo>
                  <a:close/>
                </a:path>
              </a:pathLst>
            </a:custGeom>
            <a:solidFill>
              <a:srgbClr val="C0CDD8"/>
            </a:solidFill>
            <a:ln>
              <a:noFill/>
            </a:ln>
          </p:spPr>
          <p:txBody>
            <a:bodyPr spcFirstLastPara="1" wrap="square" lIns="91425" tIns="91425" rIns="91425" bIns="91425" anchor="ctr" anchorCtr="0">
              <a:noAutofit/>
              <a:scene3d>
                <a:camera prst="orthographicFront"/>
                <a:lightRig rig="soft" dir="t">
                  <a:rot lat="0" lon="0" rev="15600000"/>
                </a:lightRig>
              </a:scene3d>
              <a:sp3d extrusionH="57150" prstMaterial="softEdge">
                <a:bevelT w="25400" h="38100"/>
              </a:sp3d>
            </a:bodyPr>
            <a:lstStyle/>
            <a:p>
              <a:pPr defTabSz="914400">
                <a:buClr>
                  <a:srgbClr val="000000"/>
                </a:buClr>
              </a:pPr>
              <a:endParaRPr sz="1400" b="1" kern="0">
                <a:ln/>
                <a:solidFill>
                  <a:schemeClr val="accent4"/>
                </a:solidFill>
                <a:latin typeface="Arial"/>
                <a:cs typeface="Arial"/>
                <a:sym typeface="Arial"/>
              </a:endParaRPr>
            </a:p>
          </p:txBody>
        </p:sp>
        <p:sp>
          <p:nvSpPr>
            <p:cNvPr id="24" name="Google Shape;7968;p82">
              <a:extLst>
                <a:ext uri="{FF2B5EF4-FFF2-40B4-BE49-F238E27FC236}">
                  <a16:creationId xmlns:a16="http://schemas.microsoft.com/office/drawing/2014/main" id="{98B4F06F-49EA-A2E1-7133-D22E20969AAE}"/>
                </a:ext>
              </a:extLst>
            </p:cNvPr>
            <p:cNvSpPr/>
            <p:nvPr/>
          </p:nvSpPr>
          <p:spPr>
            <a:xfrm>
              <a:off x="7516069" y="4261764"/>
              <a:ext cx="28085" cy="28112"/>
            </a:xfrm>
            <a:custGeom>
              <a:avLst/>
              <a:gdLst/>
              <a:ahLst/>
              <a:cxnLst/>
              <a:rect l="l" t="t" r="r" b="b"/>
              <a:pathLst>
                <a:path w="1069" h="1070" extrusionOk="0">
                  <a:moveTo>
                    <a:pt x="535" y="1"/>
                  </a:moveTo>
                  <a:cubicBezTo>
                    <a:pt x="236" y="1"/>
                    <a:pt x="1" y="244"/>
                    <a:pt x="1" y="535"/>
                  </a:cubicBezTo>
                  <a:cubicBezTo>
                    <a:pt x="1" y="833"/>
                    <a:pt x="236" y="1069"/>
                    <a:pt x="535" y="1069"/>
                  </a:cubicBezTo>
                  <a:cubicBezTo>
                    <a:pt x="826" y="1069"/>
                    <a:pt x="1069" y="833"/>
                    <a:pt x="1069" y="535"/>
                  </a:cubicBezTo>
                  <a:cubicBezTo>
                    <a:pt x="1069" y="244"/>
                    <a:pt x="826" y="1"/>
                    <a:pt x="535" y="1"/>
                  </a:cubicBezTo>
                  <a:close/>
                </a:path>
              </a:pathLst>
            </a:custGeom>
            <a:solidFill>
              <a:srgbClr val="57697A"/>
            </a:solidFill>
            <a:ln>
              <a:noFill/>
            </a:ln>
          </p:spPr>
          <p:txBody>
            <a:bodyPr spcFirstLastPara="1" wrap="square" lIns="91425" tIns="91425" rIns="91425" bIns="91425" anchor="ctr" anchorCtr="0">
              <a:noAutofit/>
              <a:scene3d>
                <a:camera prst="orthographicFront"/>
                <a:lightRig rig="soft" dir="t">
                  <a:rot lat="0" lon="0" rev="15600000"/>
                </a:lightRig>
              </a:scene3d>
              <a:sp3d extrusionH="57150" prstMaterial="softEdge">
                <a:bevelT w="25400" h="38100"/>
              </a:sp3d>
            </a:bodyPr>
            <a:lstStyle/>
            <a:p>
              <a:pPr defTabSz="914400">
                <a:buClr>
                  <a:srgbClr val="000000"/>
                </a:buClr>
              </a:pPr>
              <a:endParaRPr sz="1400" b="1" kern="0">
                <a:ln/>
                <a:solidFill>
                  <a:schemeClr val="accent4"/>
                </a:solidFill>
                <a:latin typeface="Arial"/>
                <a:cs typeface="Arial"/>
                <a:sym typeface="Arial"/>
              </a:endParaRPr>
            </a:p>
          </p:txBody>
        </p:sp>
        <p:sp>
          <p:nvSpPr>
            <p:cNvPr id="25" name="Google Shape;7969;p82">
              <a:extLst>
                <a:ext uri="{FF2B5EF4-FFF2-40B4-BE49-F238E27FC236}">
                  <a16:creationId xmlns:a16="http://schemas.microsoft.com/office/drawing/2014/main" id="{66613B85-06A3-7CD5-E256-886D6B0C93AA}"/>
                </a:ext>
              </a:extLst>
            </p:cNvPr>
            <p:cNvSpPr/>
            <p:nvPr/>
          </p:nvSpPr>
          <p:spPr>
            <a:xfrm>
              <a:off x="7586059" y="4261764"/>
              <a:ext cx="28085" cy="28112"/>
            </a:xfrm>
            <a:custGeom>
              <a:avLst/>
              <a:gdLst/>
              <a:ahLst/>
              <a:cxnLst/>
              <a:rect l="l" t="t" r="r" b="b"/>
              <a:pathLst>
                <a:path w="1069" h="1070" extrusionOk="0">
                  <a:moveTo>
                    <a:pt x="534" y="1"/>
                  </a:moveTo>
                  <a:cubicBezTo>
                    <a:pt x="236" y="1"/>
                    <a:pt x="0" y="244"/>
                    <a:pt x="0" y="535"/>
                  </a:cubicBezTo>
                  <a:cubicBezTo>
                    <a:pt x="0" y="833"/>
                    <a:pt x="236" y="1069"/>
                    <a:pt x="534" y="1069"/>
                  </a:cubicBezTo>
                  <a:cubicBezTo>
                    <a:pt x="826" y="1069"/>
                    <a:pt x="1068" y="833"/>
                    <a:pt x="1068" y="535"/>
                  </a:cubicBezTo>
                  <a:cubicBezTo>
                    <a:pt x="1068" y="244"/>
                    <a:pt x="826" y="1"/>
                    <a:pt x="534" y="1"/>
                  </a:cubicBezTo>
                  <a:close/>
                </a:path>
              </a:pathLst>
            </a:custGeom>
            <a:solidFill>
              <a:srgbClr val="57697A"/>
            </a:solidFill>
            <a:ln>
              <a:noFill/>
            </a:ln>
          </p:spPr>
          <p:txBody>
            <a:bodyPr spcFirstLastPara="1" wrap="square" lIns="91425" tIns="91425" rIns="91425" bIns="91425" anchor="ctr" anchorCtr="0">
              <a:noAutofit/>
              <a:scene3d>
                <a:camera prst="orthographicFront"/>
                <a:lightRig rig="soft" dir="t">
                  <a:rot lat="0" lon="0" rev="15600000"/>
                </a:lightRig>
              </a:scene3d>
              <a:sp3d extrusionH="57150" prstMaterial="softEdge">
                <a:bevelT w="25400" h="38100"/>
              </a:sp3d>
            </a:bodyPr>
            <a:lstStyle/>
            <a:p>
              <a:pPr defTabSz="914400">
                <a:buClr>
                  <a:srgbClr val="000000"/>
                </a:buClr>
              </a:pPr>
              <a:endParaRPr sz="1400" b="1" kern="0">
                <a:ln/>
                <a:solidFill>
                  <a:schemeClr val="accent4"/>
                </a:solidFill>
                <a:latin typeface="Arial"/>
                <a:cs typeface="Arial"/>
                <a:sym typeface="Arial"/>
              </a:endParaRPr>
            </a:p>
          </p:txBody>
        </p:sp>
        <p:sp>
          <p:nvSpPr>
            <p:cNvPr id="26" name="Google Shape;7970;p82">
              <a:extLst>
                <a:ext uri="{FF2B5EF4-FFF2-40B4-BE49-F238E27FC236}">
                  <a16:creationId xmlns:a16="http://schemas.microsoft.com/office/drawing/2014/main" id="{F5D3D3F5-88BE-8974-7CF8-C0D9D9C454E2}"/>
                </a:ext>
              </a:extLst>
            </p:cNvPr>
            <p:cNvSpPr/>
            <p:nvPr/>
          </p:nvSpPr>
          <p:spPr>
            <a:xfrm>
              <a:off x="7655839" y="4261764"/>
              <a:ext cx="28269" cy="28112"/>
            </a:xfrm>
            <a:custGeom>
              <a:avLst/>
              <a:gdLst/>
              <a:ahLst/>
              <a:cxnLst/>
              <a:rect l="l" t="t" r="r" b="b"/>
              <a:pathLst>
                <a:path w="1076" h="1070" extrusionOk="0">
                  <a:moveTo>
                    <a:pt x="535" y="1"/>
                  </a:moveTo>
                  <a:cubicBezTo>
                    <a:pt x="243" y="1"/>
                    <a:pt x="1" y="244"/>
                    <a:pt x="1" y="535"/>
                  </a:cubicBezTo>
                  <a:cubicBezTo>
                    <a:pt x="1" y="833"/>
                    <a:pt x="243" y="1069"/>
                    <a:pt x="535" y="1069"/>
                  </a:cubicBezTo>
                  <a:cubicBezTo>
                    <a:pt x="833" y="1069"/>
                    <a:pt x="1076" y="833"/>
                    <a:pt x="1076" y="535"/>
                  </a:cubicBezTo>
                  <a:cubicBezTo>
                    <a:pt x="1076" y="244"/>
                    <a:pt x="833" y="1"/>
                    <a:pt x="535" y="1"/>
                  </a:cubicBezTo>
                  <a:close/>
                </a:path>
              </a:pathLst>
            </a:custGeom>
            <a:solidFill>
              <a:srgbClr val="57697A"/>
            </a:solidFill>
            <a:ln>
              <a:noFill/>
            </a:ln>
          </p:spPr>
          <p:txBody>
            <a:bodyPr spcFirstLastPara="1" wrap="square" lIns="91425" tIns="91425" rIns="91425" bIns="91425" anchor="ctr" anchorCtr="0">
              <a:noAutofit/>
              <a:scene3d>
                <a:camera prst="orthographicFront"/>
                <a:lightRig rig="soft" dir="t">
                  <a:rot lat="0" lon="0" rev="15600000"/>
                </a:lightRig>
              </a:scene3d>
              <a:sp3d extrusionH="57150" prstMaterial="softEdge">
                <a:bevelT w="25400" h="38100"/>
              </a:sp3d>
            </a:bodyPr>
            <a:lstStyle/>
            <a:p>
              <a:pPr defTabSz="914400">
                <a:buClr>
                  <a:srgbClr val="000000"/>
                </a:buClr>
              </a:pPr>
              <a:endParaRPr sz="1400" b="1" kern="0">
                <a:ln/>
                <a:solidFill>
                  <a:schemeClr val="accent4"/>
                </a:solidFill>
                <a:latin typeface="Arial"/>
                <a:cs typeface="Arial"/>
                <a:sym typeface="Arial"/>
              </a:endParaRPr>
            </a:p>
          </p:txBody>
        </p:sp>
      </p:grpSp>
      <p:grpSp>
        <p:nvGrpSpPr>
          <p:cNvPr id="27" name="Google Shape;10825;p84">
            <a:extLst>
              <a:ext uri="{FF2B5EF4-FFF2-40B4-BE49-F238E27FC236}">
                <a16:creationId xmlns:a16="http://schemas.microsoft.com/office/drawing/2014/main" id="{4984955A-774A-147B-4B27-73F0CF062524}"/>
              </a:ext>
            </a:extLst>
          </p:cNvPr>
          <p:cNvGrpSpPr/>
          <p:nvPr/>
        </p:nvGrpSpPr>
        <p:grpSpPr>
          <a:xfrm>
            <a:off x="5186958" y="1142270"/>
            <a:ext cx="394609" cy="294585"/>
            <a:chOff x="5741031" y="3386057"/>
            <a:chExt cx="394609" cy="294585"/>
          </a:xfrm>
        </p:grpSpPr>
        <p:sp>
          <p:nvSpPr>
            <p:cNvPr id="28" name="Google Shape;10826;p84">
              <a:extLst>
                <a:ext uri="{FF2B5EF4-FFF2-40B4-BE49-F238E27FC236}">
                  <a16:creationId xmlns:a16="http://schemas.microsoft.com/office/drawing/2014/main" id="{86AC3DAD-0052-E07B-DBE1-154918F1F7FC}"/>
                </a:ext>
              </a:extLst>
            </p:cNvPr>
            <p:cNvSpPr/>
            <p:nvPr/>
          </p:nvSpPr>
          <p:spPr>
            <a:xfrm>
              <a:off x="6054182" y="3473766"/>
              <a:ext cx="50025" cy="43749"/>
            </a:xfrm>
            <a:custGeom>
              <a:avLst/>
              <a:gdLst/>
              <a:ahLst/>
              <a:cxnLst/>
              <a:rect l="l" t="t" r="r" b="b"/>
              <a:pathLst>
                <a:path w="1905" h="1666" extrusionOk="0">
                  <a:moveTo>
                    <a:pt x="957" y="1"/>
                  </a:moveTo>
                  <a:cubicBezTo>
                    <a:pt x="421" y="1"/>
                    <a:pt x="0" y="374"/>
                    <a:pt x="0" y="833"/>
                  </a:cubicBezTo>
                  <a:cubicBezTo>
                    <a:pt x="0" y="1293"/>
                    <a:pt x="421" y="1666"/>
                    <a:pt x="957" y="1666"/>
                  </a:cubicBezTo>
                  <a:cubicBezTo>
                    <a:pt x="1484" y="1666"/>
                    <a:pt x="1905" y="1293"/>
                    <a:pt x="1905" y="833"/>
                  </a:cubicBezTo>
                  <a:cubicBezTo>
                    <a:pt x="1905" y="374"/>
                    <a:pt x="1484" y="1"/>
                    <a:pt x="957" y="1"/>
                  </a:cubicBezTo>
                  <a:close/>
                </a:path>
              </a:pathLst>
            </a:custGeom>
            <a:solidFill>
              <a:srgbClr val="657E93"/>
            </a:solidFill>
            <a:ln>
              <a:noFill/>
            </a:ln>
          </p:spPr>
          <p:txBody>
            <a:bodyPr spcFirstLastPara="1" wrap="square" lIns="91425" tIns="91425" rIns="91425" bIns="91425" anchor="ctr" anchorCtr="0">
              <a:noAutofit/>
            </a:bodyPr>
            <a:lstStyle/>
            <a:p>
              <a:pPr defTabSz="914400">
                <a:buClr>
                  <a:srgbClr val="000000"/>
                </a:buClr>
              </a:pPr>
              <a:endParaRPr sz="1400" b="1" kern="0" spc="50">
                <a:ln w="9525" cmpd="sng">
                  <a:solidFill>
                    <a:schemeClr val="accent1"/>
                  </a:solidFill>
                  <a:prstDash val="solid"/>
                </a:ln>
                <a:solidFill>
                  <a:srgbClr val="70AD47">
                    <a:tint val="1000"/>
                  </a:srgbClr>
                </a:solidFill>
                <a:effectLst>
                  <a:glow rad="38100">
                    <a:schemeClr val="accent1">
                      <a:alpha val="40000"/>
                    </a:schemeClr>
                  </a:glow>
                </a:effectLst>
                <a:latin typeface="Arial"/>
                <a:cs typeface="Arial"/>
                <a:sym typeface="Arial"/>
              </a:endParaRPr>
            </a:p>
          </p:txBody>
        </p:sp>
        <p:sp>
          <p:nvSpPr>
            <p:cNvPr id="29" name="Google Shape;10827;p84">
              <a:extLst>
                <a:ext uri="{FF2B5EF4-FFF2-40B4-BE49-F238E27FC236}">
                  <a16:creationId xmlns:a16="http://schemas.microsoft.com/office/drawing/2014/main" id="{642853D8-7D36-992C-FEAA-A98AC811A2F5}"/>
                </a:ext>
              </a:extLst>
            </p:cNvPr>
            <p:cNvSpPr/>
            <p:nvPr/>
          </p:nvSpPr>
          <p:spPr>
            <a:xfrm>
              <a:off x="6054182" y="3473766"/>
              <a:ext cx="34453" cy="44012"/>
            </a:xfrm>
            <a:custGeom>
              <a:avLst/>
              <a:gdLst/>
              <a:ahLst/>
              <a:cxnLst/>
              <a:rect l="l" t="t" r="r" b="b"/>
              <a:pathLst>
                <a:path w="1312" h="1676" extrusionOk="0">
                  <a:moveTo>
                    <a:pt x="957" y="1"/>
                  </a:moveTo>
                  <a:cubicBezTo>
                    <a:pt x="431" y="1"/>
                    <a:pt x="0" y="374"/>
                    <a:pt x="0" y="833"/>
                  </a:cubicBezTo>
                  <a:cubicBezTo>
                    <a:pt x="0" y="1302"/>
                    <a:pt x="421" y="1676"/>
                    <a:pt x="957" y="1676"/>
                  </a:cubicBezTo>
                  <a:cubicBezTo>
                    <a:pt x="1072" y="1676"/>
                    <a:pt x="1197" y="1647"/>
                    <a:pt x="1311" y="1609"/>
                  </a:cubicBezTo>
                  <a:cubicBezTo>
                    <a:pt x="967" y="1503"/>
                    <a:pt x="728" y="1197"/>
                    <a:pt x="718" y="833"/>
                  </a:cubicBezTo>
                  <a:cubicBezTo>
                    <a:pt x="728" y="470"/>
                    <a:pt x="967" y="163"/>
                    <a:pt x="1311" y="58"/>
                  </a:cubicBezTo>
                  <a:cubicBezTo>
                    <a:pt x="1197" y="20"/>
                    <a:pt x="1072" y="1"/>
                    <a:pt x="957" y="1"/>
                  </a:cubicBezTo>
                  <a:close/>
                </a:path>
              </a:pathLst>
            </a:custGeom>
            <a:solidFill>
              <a:srgbClr val="657E93"/>
            </a:solidFill>
            <a:ln>
              <a:noFill/>
            </a:ln>
          </p:spPr>
          <p:txBody>
            <a:bodyPr spcFirstLastPara="1" wrap="square" lIns="91425" tIns="91425" rIns="91425" bIns="91425" anchor="ctr" anchorCtr="0">
              <a:noAutofit/>
            </a:bodyPr>
            <a:lstStyle/>
            <a:p>
              <a:pPr defTabSz="914400">
                <a:buClr>
                  <a:srgbClr val="000000"/>
                </a:buClr>
              </a:pPr>
              <a:endParaRPr sz="1400" b="1" kern="0" spc="50">
                <a:ln w="9525" cmpd="sng">
                  <a:solidFill>
                    <a:schemeClr val="accent1"/>
                  </a:solidFill>
                  <a:prstDash val="solid"/>
                </a:ln>
                <a:solidFill>
                  <a:srgbClr val="70AD47">
                    <a:tint val="1000"/>
                  </a:srgbClr>
                </a:solidFill>
                <a:effectLst>
                  <a:glow rad="38100">
                    <a:schemeClr val="accent1">
                      <a:alpha val="40000"/>
                    </a:schemeClr>
                  </a:glow>
                </a:effectLst>
                <a:latin typeface="Arial"/>
                <a:cs typeface="Arial"/>
                <a:sym typeface="Arial"/>
              </a:endParaRPr>
            </a:p>
          </p:txBody>
        </p:sp>
        <p:sp>
          <p:nvSpPr>
            <p:cNvPr id="30" name="Google Shape;10828;p84">
              <a:extLst>
                <a:ext uri="{FF2B5EF4-FFF2-40B4-BE49-F238E27FC236}">
                  <a16:creationId xmlns:a16="http://schemas.microsoft.com/office/drawing/2014/main" id="{74C737BC-CEDA-9829-9967-120BA0A9738C}"/>
                </a:ext>
              </a:extLst>
            </p:cNvPr>
            <p:cNvSpPr/>
            <p:nvPr/>
          </p:nvSpPr>
          <p:spPr>
            <a:xfrm>
              <a:off x="6022775" y="3580329"/>
              <a:ext cx="112603" cy="100313"/>
            </a:xfrm>
            <a:custGeom>
              <a:avLst/>
              <a:gdLst/>
              <a:ahLst/>
              <a:cxnLst/>
              <a:rect l="l" t="t" r="r" b="b"/>
              <a:pathLst>
                <a:path w="4288" h="3820" extrusionOk="0">
                  <a:moveTo>
                    <a:pt x="1426" y="1"/>
                  </a:moveTo>
                  <a:lnTo>
                    <a:pt x="1426" y="718"/>
                  </a:lnTo>
                  <a:cubicBezTo>
                    <a:pt x="1426" y="891"/>
                    <a:pt x="1330" y="1063"/>
                    <a:pt x="1168" y="1139"/>
                  </a:cubicBezTo>
                  <a:lnTo>
                    <a:pt x="392" y="1532"/>
                  </a:lnTo>
                  <a:cubicBezTo>
                    <a:pt x="153" y="1647"/>
                    <a:pt x="0" y="1895"/>
                    <a:pt x="0" y="2163"/>
                  </a:cubicBezTo>
                  <a:lnTo>
                    <a:pt x="0" y="3580"/>
                  </a:lnTo>
                  <a:cubicBezTo>
                    <a:pt x="0" y="3704"/>
                    <a:pt x="105" y="3819"/>
                    <a:pt x="239" y="3819"/>
                  </a:cubicBezTo>
                  <a:lnTo>
                    <a:pt x="4048" y="3819"/>
                  </a:lnTo>
                  <a:cubicBezTo>
                    <a:pt x="4182" y="3819"/>
                    <a:pt x="4288" y="3704"/>
                    <a:pt x="4288" y="3580"/>
                  </a:cubicBezTo>
                  <a:lnTo>
                    <a:pt x="4288" y="2163"/>
                  </a:lnTo>
                  <a:cubicBezTo>
                    <a:pt x="4288" y="1895"/>
                    <a:pt x="4134" y="1647"/>
                    <a:pt x="3895" y="1532"/>
                  </a:cubicBezTo>
                  <a:lnTo>
                    <a:pt x="3130" y="1139"/>
                  </a:lnTo>
                  <a:cubicBezTo>
                    <a:pt x="2967" y="1063"/>
                    <a:pt x="2862" y="891"/>
                    <a:pt x="2862" y="718"/>
                  </a:cubicBezTo>
                  <a:lnTo>
                    <a:pt x="2862" y="1"/>
                  </a:lnTo>
                  <a:close/>
                </a:path>
              </a:pathLst>
            </a:custGeom>
            <a:solidFill>
              <a:srgbClr val="ACBDCA"/>
            </a:solidFill>
            <a:ln>
              <a:noFill/>
            </a:ln>
          </p:spPr>
          <p:txBody>
            <a:bodyPr spcFirstLastPara="1" wrap="square" lIns="91425" tIns="91425" rIns="91425" bIns="91425" anchor="ctr" anchorCtr="0">
              <a:noAutofit/>
            </a:bodyPr>
            <a:lstStyle/>
            <a:p>
              <a:pPr defTabSz="914400">
                <a:buClr>
                  <a:srgbClr val="000000"/>
                </a:buClr>
              </a:pPr>
              <a:endParaRPr sz="1400" b="1" kern="0" spc="50">
                <a:ln w="9525" cmpd="sng">
                  <a:solidFill>
                    <a:schemeClr val="accent1"/>
                  </a:solidFill>
                  <a:prstDash val="solid"/>
                </a:ln>
                <a:solidFill>
                  <a:srgbClr val="70AD47">
                    <a:tint val="1000"/>
                  </a:srgbClr>
                </a:solidFill>
                <a:effectLst>
                  <a:glow rad="38100">
                    <a:schemeClr val="accent1">
                      <a:alpha val="40000"/>
                    </a:schemeClr>
                  </a:glow>
                </a:effectLst>
                <a:latin typeface="Arial"/>
                <a:cs typeface="Arial"/>
                <a:sym typeface="Arial"/>
              </a:endParaRPr>
            </a:p>
          </p:txBody>
        </p:sp>
        <p:sp>
          <p:nvSpPr>
            <p:cNvPr id="31" name="Google Shape;10829;p84">
              <a:extLst>
                <a:ext uri="{FF2B5EF4-FFF2-40B4-BE49-F238E27FC236}">
                  <a16:creationId xmlns:a16="http://schemas.microsoft.com/office/drawing/2014/main" id="{35B3A0FF-868C-CF97-3B6C-1E2D8C65E7CD}"/>
                </a:ext>
              </a:extLst>
            </p:cNvPr>
            <p:cNvSpPr/>
            <p:nvPr/>
          </p:nvSpPr>
          <p:spPr>
            <a:xfrm>
              <a:off x="6059959" y="3580066"/>
              <a:ext cx="38471" cy="25183"/>
            </a:xfrm>
            <a:custGeom>
              <a:avLst/>
              <a:gdLst/>
              <a:ahLst/>
              <a:cxnLst/>
              <a:rect l="l" t="t" r="r" b="b"/>
              <a:pathLst>
                <a:path w="1465" h="959" extrusionOk="0">
                  <a:moveTo>
                    <a:pt x="10" y="1"/>
                  </a:moveTo>
                  <a:lnTo>
                    <a:pt x="10" y="719"/>
                  </a:lnTo>
                  <a:cubicBezTo>
                    <a:pt x="10" y="747"/>
                    <a:pt x="10" y="776"/>
                    <a:pt x="0" y="814"/>
                  </a:cubicBezTo>
                  <a:cubicBezTo>
                    <a:pt x="230" y="910"/>
                    <a:pt x="479" y="958"/>
                    <a:pt x="737" y="958"/>
                  </a:cubicBezTo>
                  <a:cubicBezTo>
                    <a:pt x="986" y="958"/>
                    <a:pt x="1235" y="910"/>
                    <a:pt x="1465" y="814"/>
                  </a:cubicBezTo>
                  <a:cubicBezTo>
                    <a:pt x="1455" y="776"/>
                    <a:pt x="1446" y="747"/>
                    <a:pt x="1446" y="719"/>
                  </a:cubicBezTo>
                  <a:lnTo>
                    <a:pt x="1446" y="1"/>
                  </a:lnTo>
                  <a:close/>
                </a:path>
              </a:pathLst>
            </a:custGeom>
            <a:solidFill>
              <a:srgbClr val="96ABBC"/>
            </a:solidFill>
            <a:ln>
              <a:noFill/>
            </a:ln>
          </p:spPr>
          <p:txBody>
            <a:bodyPr spcFirstLastPara="1" wrap="square" lIns="91425" tIns="91425" rIns="91425" bIns="91425" anchor="ctr" anchorCtr="0">
              <a:noAutofit/>
            </a:bodyPr>
            <a:lstStyle/>
            <a:p>
              <a:pPr defTabSz="914400">
                <a:buClr>
                  <a:srgbClr val="000000"/>
                </a:buClr>
              </a:pPr>
              <a:endParaRPr sz="1400" b="1" kern="0" spc="50">
                <a:ln w="9525" cmpd="sng">
                  <a:solidFill>
                    <a:schemeClr val="accent1"/>
                  </a:solidFill>
                  <a:prstDash val="solid"/>
                </a:ln>
                <a:solidFill>
                  <a:srgbClr val="70AD47">
                    <a:tint val="1000"/>
                  </a:srgbClr>
                </a:solidFill>
                <a:effectLst>
                  <a:glow rad="38100">
                    <a:schemeClr val="accent1">
                      <a:alpha val="40000"/>
                    </a:schemeClr>
                  </a:glow>
                </a:effectLst>
                <a:latin typeface="Arial"/>
                <a:cs typeface="Arial"/>
                <a:sym typeface="Arial"/>
              </a:endParaRPr>
            </a:p>
          </p:txBody>
        </p:sp>
        <p:sp>
          <p:nvSpPr>
            <p:cNvPr id="32" name="Google Shape;10830;p84">
              <a:extLst>
                <a:ext uri="{FF2B5EF4-FFF2-40B4-BE49-F238E27FC236}">
                  <a16:creationId xmlns:a16="http://schemas.microsoft.com/office/drawing/2014/main" id="{D6080EE0-2CB7-994D-F0EE-8D6AA644A144}"/>
                </a:ext>
              </a:extLst>
            </p:cNvPr>
            <p:cNvSpPr/>
            <p:nvPr/>
          </p:nvSpPr>
          <p:spPr>
            <a:xfrm>
              <a:off x="6022775" y="3613259"/>
              <a:ext cx="112603" cy="67383"/>
            </a:xfrm>
            <a:custGeom>
              <a:avLst/>
              <a:gdLst/>
              <a:ahLst/>
              <a:cxnLst/>
              <a:rect l="l" t="t" r="r" b="b"/>
              <a:pathLst>
                <a:path w="4288" h="2566" extrusionOk="0">
                  <a:moveTo>
                    <a:pt x="948" y="0"/>
                  </a:moveTo>
                  <a:lnTo>
                    <a:pt x="392" y="278"/>
                  </a:lnTo>
                  <a:cubicBezTo>
                    <a:pt x="153" y="393"/>
                    <a:pt x="0" y="641"/>
                    <a:pt x="0" y="909"/>
                  </a:cubicBezTo>
                  <a:lnTo>
                    <a:pt x="0" y="2326"/>
                  </a:lnTo>
                  <a:cubicBezTo>
                    <a:pt x="0" y="2450"/>
                    <a:pt x="105" y="2565"/>
                    <a:pt x="239" y="2565"/>
                  </a:cubicBezTo>
                  <a:lnTo>
                    <a:pt x="4048" y="2565"/>
                  </a:lnTo>
                  <a:cubicBezTo>
                    <a:pt x="4182" y="2565"/>
                    <a:pt x="4288" y="2450"/>
                    <a:pt x="4288" y="2326"/>
                  </a:cubicBezTo>
                  <a:lnTo>
                    <a:pt x="4288" y="909"/>
                  </a:lnTo>
                  <a:cubicBezTo>
                    <a:pt x="4288" y="641"/>
                    <a:pt x="4134" y="393"/>
                    <a:pt x="3895" y="278"/>
                  </a:cubicBezTo>
                  <a:lnTo>
                    <a:pt x="3350" y="0"/>
                  </a:lnTo>
                  <a:cubicBezTo>
                    <a:pt x="3067" y="436"/>
                    <a:pt x="2608" y="653"/>
                    <a:pt x="2149" y="653"/>
                  </a:cubicBezTo>
                  <a:cubicBezTo>
                    <a:pt x="1689" y="653"/>
                    <a:pt x="1230" y="436"/>
                    <a:pt x="948" y="0"/>
                  </a:cubicBezTo>
                  <a:close/>
                </a:path>
              </a:pathLst>
            </a:custGeom>
            <a:solidFill>
              <a:srgbClr val="E3E9ED"/>
            </a:solidFill>
            <a:ln>
              <a:noFill/>
            </a:ln>
          </p:spPr>
          <p:txBody>
            <a:bodyPr spcFirstLastPara="1" wrap="square" lIns="91425" tIns="91425" rIns="91425" bIns="91425" anchor="ctr" anchorCtr="0">
              <a:noAutofit/>
            </a:bodyPr>
            <a:lstStyle/>
            <a:p>
              <a:pPr defTabSz="914400">
                <a:buClr>
                  <a:srgbClr val="000000"/>
                </a:buClr>
              </a:pPr>
              <a:endParaRPr sz="1400" b="1" kern="0" spc="50">
                <a:ln w="9525" cmpd="sng">
                  <a:solidFill>
                    <a:schemeClr val="accent1"/>
                  </a:solidFill>
                  <a:prstDash val="solid"/>
                </a:ln>
                <a:solidFill>
                  <a:srgbClr val="70AD47">
                    <a:tint val="1000"/>
                  </a:srgbClr>
                </a:solidFill>
                <a:effectLst>
                  <a:glow rad="38100">
                    <a:schemeClr val="accent1">
                      <a:alpha val="40000"/>
                    </a:schemeClr>
                  </a:glow>
                </a:effectLst>
                <a:latin typeface="Arial"/>
                <a:cs typeface="Arial"/>
                <a:sym typeface="Arial"/>
              </a:endParaRPr>
            </a:p>
          </p:txBody>
        </p:sp>
        <p:sp>
          <p:nvSpPr>
            <p:cNvPr id="33" name="Google Shape;10831;p84">
              <a:extLst>
                <a:ext uri="{FF2B5EF4-FFF2-40B4-BE49-F238E27FC236}">
                  <a16:creationId xmlns:a16="http://schemas.microsoft.com/office/drawing/2014/main" id="{F9CF57E1-59BF-E126-34DD-B95C1EE5190A}"/>
                </a:ext>
              </a:extLst>
            </p:cNvPr>
            <p:cNvSpPr/>
            <p:nvPr/>
          </p:nvSpPr>
          <p:spPr>
            <a:xfrm>
              <a:off x="6035327" y="3492358"/>
              <a:ext cx="87735" cy="87735"/>
            </a:xfrm>
            <a:custGeom>
              <a:avLst/>
              <a:gdLst/>
              <a:ahLst/>
              <a:cxnLst/>
              <a:rect l="l" t="t" r="r" b="b"/>
              <a:pathLst>
                <a:path w="3341" h="3341" extrusionOk="0">
                  <a:moveTo>
                    <a:pt x="1675" y="1"/>
                  </a:moveTo>
                  <a:cubicBezTo>
                    <a:pt x="747" y="1"/>
                    <a:pt x="1" y="747"/>
                    <a:pt x="1" y="1676"/>
                  </a:cubicBezTo>
                  <a:cubicBezTo>
                    <a:pt x="1" y="2595"/>
                    <a:pt x="747" y="3341"/>
                    <a:pt x="1675" y="3341"/>
                  </a:cubicBezTo>
                  <a:cubicBezTo>
                    <a:pt x="2594" y="3341"/>
                    <a:pt x="3341" y="2595"/>
                    <a:pt x="3341" y="1676"/>
                  </a:cubicBezTo>
                  <a:cubicBezTo>
                    <a:pt x="3341" y="747"/>
                    <a:pt x="2594" y="1"/>
                    <a:pt x="1675" y="1"/>
                  </a:cubicBezTo>
                  <a:close/>
                </a:path>
              </a:pathLst>
            </a:custGeom>
            <a:solidFill>
              <a:srgbClr val="657E93"/>
            </a:solidFill>
            <a:ln>
              <a:noFill/>
            </a:ln>
          </p:spPr>
          <p:txBody>
            <a:bodyPr spcFirstLastPara="1" wrap="square" lIns="91425" tIns="91425" rIns="91425" bIns="91425" anchor="ctr" anchorCtr="0">
              <a:noAutofit/>
            </a:bodyPr>
            <a:lstStyle/>
            <a:p>
              <a:pPr defTabSz="914400">
                <a:buClr>
                  <a:srgbClr val="000000"/>
                </a:buClr>
              </a:pPr>
              <a:endParaRPr sz="1400" b="1" kern="0" spc="50">
                <a:ln w="9525" cmpd="sng">
                  <a:solidFill>
                    <a:schemeClr val="accent1"/>
                  </a:solidFill>
                  <a:prstDash val="solid"/>
                </a:ln>
                <a:solidFill>
                  <a:srgbClr val="70AD47">
                    <a:tint val="1000"/>
                  </a:srgbClr>
                </a:solidFill>
                <a:effectLst>
                  <a:glow rad="38100">
                    <a:schemeClr val="accent1">
                      <a:alpha val="40000"/>
                    </a:schemeClr>
                  </a:glow>
                </a:effectLst>
                <a:latin typeface="Arial"/>
                <a:cs typeface="Arial"/>
                <a:sym typeface="Arial"/>
              </a:endParaRPr>
            </a:p>
          </p:txBody>
        </p:sp>
        <p:sp>
          <p:nvSpPr>
            <p:cNvPr id="34" name="Google Shape;10832;p84">
              <a:extLst>
                <a:ext uri="{FF2B5EF4-FFF2-40B4-BE49-F238E27FC236}">
                  <a16:creationId xmlns:a16="http://schemas.microsoft.com/office/drawing/2014/main" id="{B9EB9D01-2A9A-1F0A-CF11-A6F60164092F}"/>
                </a:ext>
              </a:extLst>
            </p:cNvPr>
            <p:cNvSpPr/>
            <p:nvPr/>
          </p:nvSpPr>
          <p:spPr>
            <a:xfrm>
              <a:off x="6051424" y="3492358"/>
              <a:ext cx="73397" cy="78964"/>
            </a:xfrm>
            <a:custGeom>
              <a:avLst/>
              <a:gdLst/>
              <a:ahLst/>
              <a:cxnLst/>
              <a:rect l="l" t="t" r="r" b="b"/>
              <a:pathLst>
                <a:path w="2795" h="3007" extrusionOk="0">
                  <a:moveTo>
                    <a:pt x="1072" y="1"/>
                  </a:moveTo>
                  <a:cubicBezTo>
                    <a:pt x="268" y="1"/>
                    <a:pt x="0" y="1102"/>
                    <a:pt x="718" y="1456"/>
                  </a:cubicBezTo>
                  <a:cubicBezTo>
                    <a:pt x="737" y="1465"/>
                    <a:pt x="766" y="1475"/>
                    <a:pt x="785" y="1484"/>
                  </a:cubicBezTo>
                  <a:lnTo>
                    <a:pt x="1617" y="2987"/>
                  </a:lnTo>
                  <a:cubicBezTo>
                    <a:pt x="1617" y="2987"/>
                    <a:pt x="1838" y="3006"/>
                    <a:pt x="2058" y="3006"/>
                  </a:cubicBezTo>
                  <a:cubicBezTo>
                    <a:pt x="2546" y="2642"/>
                    <a:pt x="2795" y="2039"/>
                    <a:pt x="2708" y="1446"/>
                  </a:cubicBezTo>
                  <a:cubicBezTo>
                    <a:pt x="2613" y="757"/>
                    <a:pt x="2106" y="202"/>
                    <a:pt x="1426" y="49"/>
                  </a:cubicBezTo>
                  <a:cubicBezTo>
                    <a:pt x="1311" y="20"/>
                    <a:pt x="1187" y="1"/>
                    <a:pt x="1072" y="1"/>
                  </a:cubicBezTo>
                  <a:close/>
                </a:path>
              </a:pathLst>
            </a:custGeom>
            <a:solidFill>
              <a:srgbClr val="657E93"/>
            </a:solidFill>
            <a:ln>
              <a:noFill/>
            </a:ln>
          </p:spPr>
          <p:txBody>
            <a:bodyPr spcFirstLastPara="1" wrap="square" lIns="91425" tIns="91425" rIns="91425" bIns="91425" anchor="ctr" anchorCtr="0">
              <a:noAutofit/>
            </a:bodyPr>
            <a:lstStyle/>
            <a:p>
              <a:pPr defTabSz="914400">
                <a:buClr>
                  <a:srgbClr val="000000"/>
                </a:buClr>
              </a:pPr>
              <a:endParaRPr sz="1400" b="1" kern="0" spc="50">
                <a:ln w="9525" cmpd="sng">
                  <a:solidFill>
                    <a:schemeClr val="accent1"/>
                  </a:solidFill>
                  <a:prstDash val="solid"/>
                </a:ln>
                <a:solidFill>
                  <a:srgbClr val="70AD47">
                    <a:tint val="1000"/>
                  </a:srgbClr>
                </a:solidFill>
                <a:effectLst>
                  <a:glow rad="38100">
                    <a:schemeClr val="accent1">
                      <a:alpha val="40000"/>
                    </a:schemeClr>
                  </a:glow>
                </a:effectLst>
                <a:latin typeface="Arial"/>
                <a:cs typeface="Arial"/>
                <a:sym typeface="Arial"/>
              </a:endParaRPr>
            </a:p>
          </p:txBody>
        </p:sp>
        <p:sp>
          <p:nvSpPr>
            <p:cNvPr id="35" name="Google Shape;10833;p84">
              <a:extLst>
                <a:ext uri="{FF2B5EF4-FFF2-40B4-BE49-F238E27FC236}">
                  <a16:creationId xmlns:a16="http://schemas.microsoft.com/office/drawing/2014/main" id="{7D882D04-7D74-1B56-C26B-5582602168EF}"/>
                </a:ext>
              </a:extLst>
            </p:cNvPr>
            <p:cNvSpPr/>
            <p:nvPr/>
          </p:nvSpPr>
          <p:spPr>
            <a:xfrm>
              <a:off x="6041603" y="3531118"/>
              <a:ext cx="75182" cy="61553"/>
            </a:xfrm>
            <a:custGeom>
              <a:avLst/>
              <a:gdLst/>
              <a:ahLst/>
              <a:cxnLst/>
              <a:rect l="l" t="t" r="r" b="b"/>
              <a:pathLst>
                <a:path w="2863" h="2344" extrusionOk="0">
                  <a:moveTo>
                    <a:pt x="1103" y="1"/>
                  </a:moveTo>
                  <a:cubicBezTo>
                    <a:pt x="1015" y="1"/>
                    <a:pt x="930" y="54"/>
                    <a:pt x="891" y="133"/>
                  </a:cubicBezTo>
                  <a:cubicBezTo>
                    <a:pt x="814" y="305"/>
                    <a:pt x="699" y="449"/>
                    <a:pt x="565" y="563"/>
                  </a:cubicBezTo>
                  <a:cubicBezTo>
                    <a:pt x="431" y="678"/>
                    <a:pt x="298" y="774"/>
                    <a:pt x="144" y="851"/>
                  </a:cubicBezTo>
                  <a:cubicBezTo>
                    <a:pt x="49" y="898"/>
                    <a:pt x="1" y="994"/>
                    <a:pt x="10" y="1099"/>
                  </a:cubicBezTo>
                  <a:cubicBezTo>
                    <a:pt x="106" y="1808"/>
                    <a:pt x="719" y="2344"/>
                    <a:pt x="1436" y="2344"/>
                  </a:cubicBezTo>
                  <a:cubicBezTo>
                    <a:pt x="2173" y="2344"/>
                    <a:pt x="2795" y="1769"/>
                    <a:pt x="2862" y="1023"/>
                  </a:cubicBezTo>
                  <a:cubicBezTo>
                    <a:pt x="2862" y="956"/>
                    <a:pt x="2834" y="879"/>
                    <a:pt x="2776" y="831"/>
                  </a:cubicBezTo>
                  <a:cubicBezTo>
                    <a:pt x="2307" y="439"/>
                    <a:pt x="1752" y="161"/>
                    <a:pt x="1159" y="8"/>
                  </a:cubicBezTo>
                  <a:cubicBezTo>
                    <a:pt x="1140" y="3"/>
                    <a:pt x="1122" y="1"/>
                    <a:pt x="1103" y="1"/>
                  </a:cubicBezTo>
                  <a:close/>
                </a:path>
              </a:pathLst>
            </a:custGeom>
            <a:solidFill>
              <a:srgbClr val="BECBD5"/>
            </a:solidFill>
            <a:ln>
              <a:noFill/>
            </a:ln>
          </p:spPr>
          <p:txBody>
            <a:bodyPr spcFirstLastPara="1" wrap="square" lIns="91425" tIns="91425" rIns="91425" bIns="91425" anchor="ctr" anchorCtr="0">
              <a:noAutofit/>
            </a:bodyPr>
            <a:lstStyle/>
            <a:p>
              <a:pPr defTabSz="914400">
                <a:buClr>
                  <a:srgbClr val="000000"/>
                </a:buClr>
              </a:pPr>
              <a:endParaRPr sz="1400" b="1" kern="0" spc="50">
                <a:ln w="9525" cmpd="sng">
                  <a:solidFill>
                    <a:schemeClr val="accent1"/>
                  </a:solidFill>
                  <a:prstDash val="solid"/>
                </a:ln>
                <a:solidFill>
                  <a:srgbClr val="70AD47">
                    <a:tint val="1000"/>
                  </a:srgbClr>
                </a:solidFill>
                <a:effectLst>
                  <a:glow rad="38100">
                    <a:schemeClr val="accent1">
                      <a:alpha val="40000"/>
                    </a:schemeClr>
                  </a:glow>
                </a:effectLst>
                <a:latin typeface="Arial"/>
                <a:cs typeface="Arial"/>
                <a:sym typeface="Arial"/>
              </a:endParaRPr>
            </a:p>
          </p:txBody>
        </p:sp>
        <p:sp>
          <p:nvSpPr>
            <p:cNvPr id="36" name="Google Shape;10834;p84">
              <a:extLst>
                <a:ext uri="{FF2B5EF4-FFF2-40B4-BE49-F238E27FC236}">
                  <a16:creationId xmlns:a16="http://schemas.microsoft.com/office/drawing/2014/main" id="{54E1E5E8-E8B8-022B-6198-CEDDB51D0746}"/>
                </a:ext>
              </a:extLst>
            </p:cNvPr>
            <p:cNvSpPr/>
            <p:nvPr/>
          </p:nvSpPr>
          <p:spPr>
            <a:xfrm>
              <a:off x="6041603" y="3531118"/>
              <a:ext cx="74920" cy="61054"/>
            </a:xfrm>
            <a:custGeom>
              <a:avLst/>
              <a:gdLst/>
              <a:ahLst/>
              <a:cxnLst/>
              <a:rect l="l" t="t" r="r" b="b"/>
              <a:pathLst>
                <a:path w="2853" h="2325" extrusionOk="0">
                  <a:moveTo>
                    <a:pt x="1100" y="1"/>
                  </a:moveTo>
                  <a:cubicBezTo>
                    <a:pt x="1009" y="1"/>
                    <a:pt x="930" y="54"/>
                    <a:pt x="891" y="133"/>
                  </a:cubicBezTo>
                  <a:cubicBezTo>
                    <a:pt x="833" y="248"/>
                    <a:pt x="757" y="362"/>
                    <a:pt x="671" y="458"/>
                  </a:cubicBezTo>
                  <a:cubicBezTo>
                    <a:pt x="632" y="496"/>
                    <a:pt x="604" y="535"/>
                    <a:pt x="565" y="563"/>
                  </a:cubicBezTo>
                  <a:cubicBezTo>
                    <a:pt x="431" y="678"/>
                    <a:pt x="298" y="774"/>
                    <a:pt x="144" y="851"/>
                  </a:cubicBezTo>
                  <a:cubicBezTo>
                    <a:pt x="49" y="898"/>
                    <a:pt x="1" y="994"/>
                    <a:pt x="10" y="1099"/>
                  </a:cubicBezTo>
                  <a:cubicBezTo>
                    <a:pt x="97" y="1731"/>
                    <a:pt x="585" y="2229"/>
                    <a:pt x="1207" y="2324"/>
                  </a:cubicBezTo>
                  <a:cubicBezTo>
                    <a:pt x="881" y="2123"/>
                    <a:pt x="690" y="1769"/>
                    <a:pt x="709" y="1386"/>
                  </a:cubicBezTo>
                  <a:lnTo>
                    <a:pt x="709" y="1052"/>
                  </a:lnTo>
                  <a:cubicBezTo>
                    <a:pt x="766" y="1013"/>
                    <a:pt x="824" y="965"/>
                    <a:pt x="872" y="918"/>
                  </a:cubicBezTo>
                  <a:cubicBezTo>
                    <a:pt x="1006" y="803"/>
                    <a:pt x="1121" y="669"/>
                    <a:pt x="1216" y="516"/>
                  </a:cubicBezTo>
                  <a:cubicBezTo>
                    <a:pt x="1666" y="659"/>
                    <a:pt x="2097" y="889"/>
                    <a:pt x="2460" y="1195"/>
                  </a:cubicBezTo>
                  <a:cubicBezTo>
                    <a:pt x="2508" y="1233"/>
                    <a:pt x="2614" y="1339"/>
                    <a:pt x="2747" y="1463"/>
                  </a:cubicBezTo>
                  <a:cubicBezTo>
                    <a:pt x="2805" y="1319"/>
                    <a:pt x="2843" y="1176"/>
                    <a:pt x="2853" y="1023"/>
                  </a:cubicBezTo>
                  <a:cubicBezTo>
                    <a:pt x="2853" y="956"/>
                    <a:pt x="2834" y="879"/>
                    <a:pt x="2776" y="831"/>
                  </a:cubicBezTo>
                  <a:cubicBezTo>
                    <a:pt x="2307" y="439"/>
                    <a:pt x="1752" y="161"/>
                    <a:pt x="1159" y="8"/>
                  </a:cubicBezTo>
                  <a:cubicBezTo>
                    <a:pt x="1139" y="3"/>
                    <a:pt x="1119" y="1"/>
                    <a:pt x="1100" y="1"/>
                  </a:cubicBezTo>
                  <a:close/>
                </a:path>
              </a:pathLst>
            </a:custGeom>
            <a:solidFill>
              <a:srgbClr val="ACBDCA"/>
            </a:solidFill>
            <a:ln>
              <a:noFill/>
            </a:ln>
          </p:spPr>
          <p:txBody>
            <a:bodyPr spcFirstLastPara="1" wrap="square" lIns="91425" tIns="91425" rIns="91425" bIns="91425" anchor="ctr" anchorCtr="0">
              <a:noAutofit/>
            </a:bodyPr>
            <a:lstStyle/>
            <a:p>
              <a:pPr defTabSz="914400">
                <a:buClr>
                  <a:srgbClr val="000000"/>
                </a:buClr>
              </a:pPr>
              <a:endParaRPr sz="1400" b="1" kern="0" spc="50">
                <a:ln w="9525" cmpd="sng">
                  <a:solidFill>
                    <a:schemeClr val="accent1"/>
                  </a:solidFill>
                  <a:prstDash val="solid"/>
                </a:ln>
                <a:solidFill>
                  <a:srgbClr val="70AD47">
                    <a:tint val="1000"/>
                  </a:srgbClr>
                </a:solidFill>
                <a:effectLst>
                  <a:glow rad="38100">
                    <a:schemeClr val="accent1">
                      <a:alpha val="40000"/>
                    </a:schemeClr>
                  </a:glow>
                </a:effectLst>
                <a:latin typeface="Arial"/>
                <a:cs typeface="Arial"/>
                <a:sym typeface="Arial"/>
              </a:endParaRPr>
            </a:p>
          </p:txBody>
        </p:sp>
        <p:sp>
          <p:nvSpPr>
            <p:cNvPr id="37" name="Google Shape;10835;p84">
              <a:extLst>
                <a:ext uri="{FF2B5EF4-FFF2-40B4-BE49-F238E27FC236}">
                  <a16:creationId xmlns:a16="http://schemas.microsoft.com/office/drawing/2014/main" id="{CD21B779-AE68-5BE1-306C-07CE06DDCB0F}"/>
                </a:ext>
              </a:extLst>
            </p:cNvPr>
            <p:cNvSpPr/>
            <p:nvPr/>
          </p:nvSpPr>
          <p:spPr>
            <a:xfrm>
              <a:off x="6110483" y="3625811"/>
              <a:ext cx="25157" cy="54568"/>
            </a:xfrm>
            <a:custGeom>
              <a:avLst/>
              <a:gdLst/>
              <a:ahLst/>
              <a:cxnLst/>
              <a:rect l="l" t="t" r="r" b="b"/>
              <a:pathLst>
                <a:path w="958" h="2078" extrusionOk="0">
                  <a:moveTo>
                    <a:pt x="814" y="1"/>
                  </a:moveTo>
                  <a:lnTo>
                    <a:pt x="182" y="498"/>
                  </a:lnTo>
                  <a:cubicBezTo>
                    <a:pt x="67" y="594"/>
                    <a:pt x="0" y="728"/>
                    <a:pt x="0" y="872"/>
                  </a:cubicBezTo>
                  <a:lnTo>
                    <a:pt x="0" y="2078"/>
                  </a:lnTo>
                  <a:lnTo>
                    <a:pt x="718" y="2078"/>
                  </a:lnTo>
                  <a:cubicBezTo>
                    <a:pt x="852" y="2078"/>
                    <a:pt x="957" y="1972"/>
                    <a:pt x="957" y="1838"/>
                  </a:cubicBezTo>
                  <a:lnTo>
                    <a:pt x="957" y="431"/>
                  </a:lnTo>
                  <a:cubicBezTo>
                    <a:pt x="957" y="278"/>
                    <a:pt x="900" y="125"/>
                    <a:pt x="814" y="1"/>
                  </a:cubicBezTo>
                  <a:close/>
                </a:path>
              </a:pathLst>
            </a:custGeom>
            <a:solidFill>
              <a:srgbClr val="C5D1DA"/>
            </a:solidFill>
            <a:ln>
              <a:noFill/>
            </a:ln>
          </p:spPr>
          <p:txBody>
            <a:bodyPr spcFirstLastPara="1" wrap="square" lIns="91425" tIns="91425" rIns="91425" bIns="91425" anchor="ctr" anchorCtr="0">
              <a:noAutofit/>
            </a:bodyPr>
            <a:lstStyle/>
            <a:p>
              <a:pPr defTabSz="914400">
                <a:buClr>
                  <a:srgbClr val="000000"/>
                </a:buClr>
              </a:pPr>
              <a:endParaRPr sz="1400" b="1" kern="0" spc="50">
                <a:ln w="9525" cmpd="sng">
                  <a:solidFill>
                    <a:schemeClr val="accent1"/>
                  </a:solidFill>
                  <a:prstDash val="solid"/>
                </a:ln>
                <a:solidFill>
                  <a:srgbClr val="70AD47">
                    <a:tint val="1000"/>
                  </a:srgbClr>
                </a:solidFill>
                <a:effectLst>
                  <a:glow rad="38100">
                    <a:schemeClr val="accent1">
                      <a:alpha val="40000"/>
                    </a:schemeClr>
                  </a:glow>
                </a:effectLst>
                <a:latin typeface="Arial"/>
                <a:cs typeface="Arial"/>
                <a:sym typeface="Arial"/>
              </a:endParaRPr>
            </a:p>
          </p:txBody>
        </p:sp>
        <p:sp>
          <p:nvSpPr>
            <p:cNvPr id="38" name="Google Shape;10836;p84">
              <a:extLst>
                <a:ext uri="{FF2B5EF4-FFF2-40B4-BE49-F238E27FC236}">
                  <a16:creationId xmlns:a16="http://schemas.microsoft.com/office/drawing/2014/main" id="{C54F3316-5295-EE7B-D081-247D328349F5}"/>
                </a:ext>
              </a:extLst>
            </p:cNvPr>
            <p:cNvSpPr/>
            <p:nvPr/>
          </p:nvSpPr>
          <p:spPr>
            <a:xfrm>
              <a:off x="5759886" y="3498660"/>
              <a:ext cx="31197" cy="68880"/>
            </a:xfrm>
            <a:custGeom>
              <a:avLst/>
              <a:gdLst/>
              <a:ahLst/>
              <a:cxnLst/>
              <a:rect l="l" t="t" r="r" b="b"/>
              <a:pathLst>
                <a:path w="1188" h="2623" extrusionOk="0">
                  <a:moveTo>
                    <a:pt x="709" y="0"/>
                  </a:moveTo>
                  <a:cubicBezTo>
                    <a:pt x="316" y="0"/>
                    <a:pt x="1" y="326"/>
                    <a:pt x="1" y="718"/>
                  </a:cubicBezTo>
                  <a:lnTo>
                    <a:pt x="1" y="890"/>
                  </a:lnTo>
                  <a:cubicBezTo>
                    <a:pt x="1" y="1091"/>
                    <a:pt x="29" y="1292"/>
                    <a:pt x="96" y="1484"/>
                  </a:cubicBezTo>
                  <a:lnTo>
                    <a:pt x="469" y="2622"/>
                  </a:lnTo>
                  <a:lnTo>
                    <a:pt x="1187" y="2622"/>
                  </a:lnTo>
                  <a:lnTo>
                    <a:pt x="1187" y="0"/>
                  </a:lnTo>
                  <a:close/>
                </a:path>
              </a:pathLst>
            </a:custGeom>
            <a:solidFill>
              <a:srgbClr val="657E93"/>
            </a:solidFill>
            <a:ln>
              <a:noFill/>
            </a:ln>
          </p:spPr>
          <p:txBody>
            <a:bodyPr spcFirstLastPara="1" wrap="square" lIns="91425" tIns="91425" rIns="91425" bIns="91425" anchor="ctr" anchorCtr="0">
              <a:noAutofit/>
            </a:bodyPr>
            <a:lstStyle/>
            <a:p>
              <a:pPr defTabSz="914400">
                <a:buClr>
                  <a:srgbClr val="000000"/>
                </a:buClr>
              </a:pPr>
              <a:endParaRPr sz="1400" b="1" kern="0" spc="50">
                <a:ln w="9525" cmpd="sng">
                  <a:solidFill>
                    <a:schemeClr val="accent1"/>
                  </a:solidFill>
                  <a:prstDash val="solid"/>
                </a:ln>
                <a:solidFill>
                  <a:srgbClr val="70AD47">
                    <a:tint val="1000"/>
                  </a:srgbClr>
                </a:solidFill>
                <a:effectLst>
                  <a:glow rad="38100">
                    <a:schemeClr val="accent1">
                      <a:alpha val="40000"/>
                    </a:schemeClr>
                  </a:glow>
                </a:effectLst>
                <a:latin typeface="Arial"/>
                <a:cs typeface="Arial"/>
                <a:sym typeface="Arial"/>
              </a:endParaRPr>
            </a:p>
          </p:txBody>
        </p:sp>
        <p:sp>
          <p:nvSpPr>
            <p:cNvPr id="39" name="Google Shape;10837;p84">
              <a:extLst>
                <a:ext uri="{FF2B5EF4-FFF2-40B4-BE49-F238E27FC236}">
                  <a16:creationId xmlns:a16="http://schemas.microsoft.com/office/drawing/2014/main" id="{129729D7-E2D0-A649-BE9D-BCE9C7BFE14A}"/>
                </a:ext>
              </a:extLst>
            </p:cNvPr>
            <p:cNvSpPr/>
            <p:nvPr/>
          </p:nvSpPr>
          <p:spPr>
            <a:xfrm>
              <a:off x="5772202" y="3492121"/>
              <a:ext cx="75419" cy="75681"/>
            </a:xfrm>
            <a:custGeom>
              <a:avLst/>
              <a:gdLst/>
              <a:ahLst/>
              <a:cxnLst/>
              <a:rect l="l" t="t" r="r" b="b"/>
              <a:pathLst>
                <a:path w="2872" h="2882" extrusionOk="0">
                  <a:moveTo>
                    <a:pt x="718" y="0"/>
                  </a:moveTo>
                  <a:cubicBezTo>
                    <a:pt x="326" y="0"/>
                    <a:pt x="0" y="326"/>
                    <a:pt x="0" y="718"/>
                  </a:cubicBezTo>
                  <a:cubicBezTo>
                    <a:pt x="0" y="986"/>
                    <a:pt x="221" y="1197"/>
                    <a:pt x="479" y="1197"/>
                  </a:cubicBezTo>
                  <a:lnTo>
                    <a:pt x="2393" y="2881"/>
                  </a:lnTo>
                  <a:lnTo>
                    <a:pt x="2795" y="1465"/>
                  </a:lnTo>
                  <a:cubicBezTo>
                    <a:pt x="2843" y="1292"/>
                    <a:pt x="2872" y="1120"/>
                    <a:pt x="2872" y="938"/>
                  </a:cubicBezTo>
                  <a:lnTo>
                    <a:pt x="2872" y="479"/>
                  </a:lnTo>
                  <a:cubicBezTo>
                    <a:pt x="2872" y="221"/>
                    <a:pt x="2661" y="0"/>
                    <a:pt x="2393" y="0"/>
                  </a:cubicBezTo>
                  <a:close/>
                </a:path>
              </a:pathLst>
            </a:custGeom>
            <a:solidFill>
              <a:srgbClr val="657E93"/>
            </a:solidFill>
            <a:ln>
              <a:noFill/>
            </a:ln>
          </p:spPr>
          <p:txBody>
            <a:bodyPr spcFirstLastPara="1" wrap="square" lIns="91425" tIns="91425" rIns="91425" bIns="91425" anchor="ctr" anchorCtr="0">
              <a:noAutofit/>
            </a:bodyPr>
            <a:lstStyle/>
            <a:p>
              <a:pPr defTabSz="914400">
                <a:buClr>
                  <a:srgbClr val="000000"/>
                </a:buClr>
              </a:pPr>
              <a:endParaRPr sz="1400" b="1" kern="0" spc="50">
                <a:ln w="9525" cmpd="sng">
                  <a:solidFill>
                    <a:schemeClr val="accent1"/>
                  </a:solidFill>
                  <a:prstDash val="solid"/>
                </a:ln>
                <a:solidFill>
                  <a:srgbClr val="70AD47">
                    <a:tint val="1000"/>
                  </a:srgbClr>
                </a:solidFill>
                <a:effectLst>
                  <a:glow rad="38100">
                    <a:schemeClr val="accent1">
                      <a:alpha val="40000"/>
                    </a:schemeClr>
                  </a:glow>
                </a:effectLst>
                <a:latin typeface="Arial"/>
                <a:cs typeface="Arial"/>
                <a:sym typeface="Arial"/>
              </a:endParaRPr>
            </a:p>
          </p:txBody>
        </p:sp>
        <p:sp>
          <p:nvSpPr>
            <p:cNvPr id="40" name="Google Shape;10838;p84">
              <a:extLst>
                <a:ext uri="{FF2B5EF4-FFF2-40B4-BE49-F238E27FC236}">
                  <a16:creationId xmlns:a16="http://schemas.microsoft.com/office/drawing/2014/main" id="{A9CB8582-3E73-FF1C-D33E-5F37AB15393D}"/>
                </a:ext>
              </a:extLst>
            </p:cNvPr>
            <p:cNvSpPr/>
            <p:nvPr/>
          </p:nvSpPr>
          <p:spPr>
            <a:xfrm>
              <a:off x="5784754" y="3586369"/>
              <a:ext cx="37736" cy="27652"/>
            </a:xfrm>
            <a:custGeom>
              <a:avLst/>
              <a:gdLst/>
              <a:ahLst/>
              <a:cxnLst/>
              <a:rect l="l" t="t" r="r" b="b"/>
              <a:pathLst>
                <a:path w="1437" h="1053" extrusionOk="0">
                  <a:moveTo>
                    <a:pt x="1" y="0"/>
                  </a:moveTo>
                  <a:lnTo>
                    <a:pt x="1" y="1053"/>
                  </a:lnTo>
                  <a:lnTo>
                    <a:pt x="1437" y="1053"/>
                  </a:lnTo>
                  <a:lnTo>
                    <a:pt x="1437" y="0"/>
                  </a:lnTo>
                  <a:close/>
                </a:path>
              </a:pathLst>
            </a:custGeom>
            <a:solidFill>
              <a:srgbClr val="ACBDCA"/>
            </a:solidFill>
            <a:ln>
              <a:noFill/>
            </a:ln>
          </p:spPr>
          <p:txBody>
            <a:bodyPr spcFirstLastPara="1" wrap="square" lIns="91425" tIns="91425" rIns="91425" bIns="91425" anchor="ctr" anchorCtr="0">
              <a:noAutofit/>
            </a:bodyPr>
            <a:lstStyle/>
            <a:p>
              <a:pPr defTabSz="914400">
                <a:buClr>
                  <a:srgbClr val="000000"/>
                </a:buClr>
              </a:pPr>
              <a:endParaRPr sz="1400" b="1" kern="0" spc="50">
                <a:ln w="9525" cmpd="sng">
                  <a:solidFill>
                    <a:schemeClr val="accent1"/>
                  </a:solidFill>
                  <a:prstDash val="solid"/>
                </a:ln>
                <a:solidFill>
                  <a:srgbClr val="70AD47">
                    <a:tint val="1000"/>
                  </a:srgbClr>
                </a:solidFill>
                <a:effectLst>
                  <a:glow rad="38100">
                    <a:schemeClr val="accent1">
                      <a:alpha val="40000"/>
                    </a:schemeClr>
                  </a:glow>
                </a:effectLst>
                <a:latin typeface="Arial"/>
                <a:cs typeface="Arial"/>
                <a:sym typeface="Arial"/>
              </a:endParaRPr>
            </a:p>
          </p:txBody>
        </p:sp>
        <p:sp>
          <p:nvSpPr>
            <p:cNvPr id="41" name="Google Shape;10839;p84">
              <a:extLst>
                <a:ext uri="{FF2B5EF4-FFF2-40B4-BE49-F238E27FC236}">
                  <a16:creationId xmlns:a16="http://schemas.microsoft.com/office/drawing/2014/main" id="{A004243E-0D87-C21F-3FCF-04BB9AEAE913}"/>
                </a:ext>
              </a:extLst>
            </p:cNvPr>
            <p:cNvSpPr/>
            <p:nvPr/>
          </p:nvSpPr>
          <p:spPr>
            <a:xfrm>
              <a:off x="5785017" y="3586369"/>
              <a:ext cx="37736" cy="15362"/>
            </a:xfrm>
            <a:custGeom>
              <a:avLst/>
              <a:gdLst/>
              <a:ahLst/>
              <a:cxnLst/>
              <a:rect l="l" t="t" r="r" b="b"/>
              <a:pathLst>
                <a:path w="1437" h="585" extrusionOk="0">
                  <a:moveTo>
                    <a:pt x="1" y="0"/>
                  </a:moveTo>
                  <a:lnTo>
                    <a:pt x="1" y="440"/>
                  </a:lnTo>
                  <a:cubicBezTo>
                    <a:pt x="230" y="536"/>
                    <a:pt x="472" y="584"/>
                    <a:pt x="715" y="584"/>
                  </a:cubicBezTo>
                  <a:cubicBezTo>
                    <a:pt x="958" y="584"/>
                    <a:pt x="1202" y="536"/>
                    <a:pt x="1436" y="440"/>
                  </a:cubicBezTo>
                  <a:lnTo>
                    <a:pt x="1436" y="0"/>
                  </a:lnTo>
                  <a:close/>
                </a:path>
              </a:pathLst>
            </a:custGeom>
            <a:solidFill>
              <a:srgbClr val="96ABBC"/>
            </a:solidFill>
            <a:ln>
              <a:noFill/>
            </a:ln>
          </p:spPr>
          <p:txBody>
            <a:bodyPr spcFirstLastPara="1" wrap="square" lIns="91425" tIns="91425" rIns="91425" bIns="91425" anchor="ctr" anchorCtr="0">
              <a:noAutofit/>
            </a:bodyPr>
            <a:lstStyle/>
            <a:p>
              <a:pPr defTabSz="914400">
                <a:buClr>
                  <a:srgbClr val="000000"/>
                </a:buClr>
              </a:pPr>
              <a:endParaRPr sz="1400" b="1" kern="0" spc="50">
                <a:ln w="9525" cmpd="sng">
                  <a:solidFill>
                    <a:schemeClr val="accent1"/>
                  </a:solidFill>
                  <a:prstDash val="solid"/>
                </a:ln>
                <a:solidFill>
                  <a:srgbClr val="70AD47">
                    <a:tint val="1000"/>
                  </a:srgbClr>
                </a:solidFill>
                <a:effectLst>
                  <a:glow rad="38100">
                    <a:schemeClr val="accent1">
                      <a:alpha val="40000"/>
                    </a:schemeClr>
                  </a:glow>
                </a:effectLst>
                <a:latin typeface="Arial"/>
                <a:cs typeface="Arial"/>
                <a:sym typeface="Arial"/>
              </a:endParaRPr>
            </a:p>
          </p:txBody>
        </p:sp>
        <p:sp>
          <p:nvSpPr>
            <p:cNvPr id="42" name="Google Shape;10840;p84">
              <a:extLst>
                <a:ext uri="{FF2B5EF4-FFF2-40B4-BE49-F238E27FC236}">
                  <a16:creationId xmlns:a16="http://schemas.microsoft.com/office/drawing/2014/main" id="{B82223D1-823F-51F5-0FF7-F0B3B9F738C3}"/>
                </a:ext>
              </a:extLst>
            </p:cNvPr>
            <p:cNvSpPr/>
            <p:nvPr/>
          </p:nvSpPr>
          <p:spPr>
            <a:xfrm>
              <a:off x="5741031" y="3601704"/>
              <a:ext cx="125444" cy="78675"/>
            </a:xfrm>
            <a:custGeom>
              <a:avLst/>
              <a:gdLst/>
              <a:ahLst/>
              <a:cxnLst/>
              <a:rect l="l" t="t" r="r" b="b"/>
              <a:pathLst>
                <a:path w="4777" h="2996" extrusionOk="0">
                  <a:moveTo>
                    <a:pt x="1676" y="0"/>
                  </a:moveTo>
                  <a:lnTo>
                    <a:pt x="518" y="325"/>
                  </a:lnTo>
                  <a:cubicBezTo>
                    <a:pt x="211" y="412"/>
                    <a:pt x="1" y="689"/>
                    <a:pt x="1" y="1014"/>
                  </a:cubicBezTo>
                  <a:lnTo>
                    <a:pt x="1" y="2756"/>
                  </a:lnTo>
                  <a:cubicBezTo>
                    <a:pt x="1" y="2890"/>
                    <a:pt x="106" y="2996"/>
                    <a:pt x="240" y="2996"/>
                  </a:cubicBezTo>
                  <a:lnTo>
                    <a:pt x="4537" y="2996"/>
                  </a:lnTo>
                  <a:cubicBezTo>
                    <a:pt x="4661" y="2996"/>
                    <a:pt x="4776" y="2890"/>
                    <a:pt x="4776" y="2756"/>
                  </a:cubicBezTo>
                  <a:lnTo>
                    <a:pt x="4776" y="1014"/>
                  </a:lnTo>
                  <a:cubicBezTo>
                    <a:pt x="4767" y="689"/>
                    <a:pt x="4556" y="412"/>
                    <a:pt x="4250" y="325"/>
                  </a:cubicBezTo>
                  <a:lnTo>
                    <a:pt x="3111" y="0"/>
                  </a:lnTo>
                  <a:lnTo>
                    <a:pt x="2393" y="479"/>
                  </a:lnTo>
                  <a:lnTo>
                    <a:pt x="1676" y="0"/>
                  </a:lnTo>
                  <a:close/>
                </a:path>
              </a:pathLst>
            </a:custGeom>
            <a:solidFill>
              <a:srgbClr val="E3E9ED"/>
            </a:solidFill>
            <a:ln>
              <a:noFill/>
            </a:ln>
          </p:spPr>
          <p:txBody>
            <a:bodyPr spcFirstLastPara="1" wrap="square" lIns="91425" tIns="91425" rIns="91425" bIns="91425" anchor="ctr" anchorCtr="0">
              <a:noAutofit/>
            </a:bodyPr>
            <a:lstStyle/>
            <a:p>
              <a:pPr defTabSz="914400">
                <a:buClr>
                  <a:srgbClr val="000000"/>
                </a:buClr>
              </a:pPr>
              <a:endParaRPr sz="1400" b="1" kern="0" spc="50">
                <a:ln w="9525" cmpd="sng">
                  <a:solidFill>
                    <a:schemeClr val="accent1"/>
                  </a:solidFill>
                  <a:prstDash val="solid"/>
                </a:ln>
                <a:solidFill>
                  <a:srgbClr val="70AD47">
                    <a:tint val="1000"/>
                  </a:srgbClr>
                </a:solidFill>
                <a:effectLst>
                  <a:glow rad="38100">
                    <a:schemeClr val="accent1">
                      <a:alpha val="40000"/>
                    </a:schemeClr>
                  </a:glow>
                </a:effectLst>
                <a:latin typeface="Arial"/>
                <a:cs typeface="Arial"/>
                <a:sym typeface="Arial"/>
              </a:endParaRPr>
            </a:p>
          </p:txBody>
        </p:sp>
        <p:sp>
          <p:nvSpPr>
            <p:cNvPr id="43" name="Google Shape;10841;p84">
              <a:extLst>
                <a:ext uri="{FF2B5EF4-FFF2-40B4-BE49-F238E27FC236}">
                  <a16:creationId xmlns:a16="http://schemas.microsoft.com/office/drawing/2014/main" id="{6B5BC2D9-62D2-44E4-ACFA-0281ABFA7491}"/>
                </a:ext>
              </a:extLst>
            </p:cNvPr>
            <p:cNvSpPr/>
            <p:nvPr/>
          </p:nvSpPr>
          <p:spPr>
            <a:xfrm>
              <a:off x="5797332" y="3614257"/>
              <a:ext cx="12579" cy="66123"/>
            </a:xfrm>
            <a:custGeom>
              <a:avLst/>
              <a:gdLst/>
              <a:ahLst/>
              <a:cxnLst/>
              <a:rect l="l" t="t" r="r" b="b"/>
              <a:pathLst>
                <a:path w="479" h="2518" extrusionOk="0">
                  <a:moveTo>
                    <a:pt x="125" y="1"/>
                  </a:moveTo>
                  <a:lnTo>
                    <a:pt x="0" y="2518"/>
                  </a:lnTo>
                  <a:lnTo>
                    <a:pt x="479" y="2518"/>
                  </a:lnTo>
                  <a:lnTo>
                    <a:pt x="364" y="1"/>
                  </a:lnTo>
                  <a:close/>
                </a:path>
              </a:pathLst>
            </a:custGeom>
            <a:solidFill>
              <a:srgbClr val="E3E9ED"/>
            </a:solidFill>
            <a:ln>
              <a:noFill/>
            </a:ln>
          </p:spPr>
          <p:txBody>
            <a:bodyPr spcFirstLastPara="1" wrap="square" lIns="91425" tIns="91425" rIns="91425" bIns="91425" anchor="ctr" anchorCtr="0">
              <a:noAutofit/>
            </a:bodyPr>
            <a:lstStyle/>
            <a:p>
              <a:pPr defTabSz="914400">
                <a:buClr>
                  <a:srgbClr val="000000"/>
                </a:buClr>
              </a:pPr>
              <a:endParaRPr sz="1400" b="1" kern="0" spc="50">
                <a:ln w="9525" cmpd="sng">
                  <a:solidFill>
                    <a:schemeClr val="accent1"/>
                  </a:solidFill>
                  <a:prstDash val="solid"/>
                </a:ln>
                <a:solidFill>
                  <a:srgbClr val="70AD47">
                    <a:tint val="1000"/>
                  </a:srgbClr>
                </a:solidFill>
                <a:effectLst>
                  <a:glow rad="38100">
                    <a:schemeClr val="accent1">
                      <a:alpha val="40000"/>
                    </a:schemeClr>
                  </a:glow>
                </a:effectLst>
                <a:latin typeface="Arial"/>
                <a:cs typeface="Arial"/>
                <a:sym typeface="Arial"/>
              </a:endParaRPr>
            </a:p>
          </p:txBody>
        </p:sp>
        <p:sp>
          <p:nvSpPr>
            <p:cNvPr id="44" name="Google Shape;10842;p84">
              <a:extLst>
                <a:ext uri="{FF2B5EF4-FFF2-40B4-BE49-F238E27FC236}">
                  <a16:creationId xmlns:a16="http://schemas.microsoft.com/office/drawing/2014/main" id="{A39C22F2-DBCB-1AA7-B743-E59F9FFD005B}"/>
                </a:ext>
              </a:extLst>
            </p:cNvPr>
            <p:cNvSpPr/>
            <p:nvPr/>
          </p:nvSpPr>
          <p:spPr>
            <a:xfrm>
              <a:off x="5766162" y="3523791"/>
              <a:ext cx="75182" cy="68880"/>
            </a:xfrm>
            <a:custGeom>
              <a:avLst/>
              <a:gdLst/>
              <a:ahLst/>
              <a:cxnLst/>
              <a:rect l="l" t="t" r="r" b="b"/>
              <a:pathLst>
                <a:path w="2863" h="2623" extrusionOk="0">
                  <a:moveTo>
                    <a:pt x="910" y="0"/>
                  </a:moveTo>
                  <a:cubicBezTo>
                    <a:pt x="786" y="0"/>
                    <a:pt x="661" y="48"/>
                    <a:pt x="565" y="134"/>
                  </a:cubicBezTo>
                  <a:lnTo>
                    <a:pt x="135" y="574"/>
                  </a:lnTo>
                  <a:cubicBezTo>
                    <a:pt x="49" y="661"/>
                    <a:pt x="1" y="785"/>
                    <a:pt x="1" y="909"/>
                  </a:cubicBezTo>
                  <a:lnTo>
                    <a:pt x="1" y="1187"/>
                  </a:lnTo>
                  <a:cubicBezTo>
                    <a:pt x="1" y="1981"/>
                    <a:pt x="642" y="2623"/>
                    <a:pt x="1436" y="2623"/>
                  </a:cubicBezTo>
                  <a:cubicBezTo>
                    <a:pt x="2221" y="2623"/>
                    <a:pt x="2862" y="1981"/>
                    <a:pt x="2862" y="1187"/>
                  </a:cubicBezTo>
                  <a:lnTo>
                    <a:pt x="2862" y="881"/>
                  </a:lnTo>
                  <a:cubicBezTo>
                    <a:pt x="2862" y="756"/>
                    <a:pt x="2805" y="632"/>
                    <a:pt x="2719" y="546"/>
                  </a:cubicBezTo>
                  <a:cubicBezTo>
                    <a:pt x="2345" y="182"/>
                    <a:pt x="1676" y="19"/>
                    <a:pt x="910" y="0"/>
                  </a:cubicBezTo>
                  <a:close/>
                </a:path>
              </a:pathLst>
            </a:custGeom>
            <a:solidFill>
              <a:srgbClr val="BECBD5"/>
            </a:solidFill>
            <a:ln>
              <a:noFill/>
            </a:ln>
          </p:spPr>
          <p:txBody>
            <a:bodyPr spcFirstLastPara="1" wrap="square" lIns="91425" tIns="91425" rIns="91425" bIns="91425" anchor="ctr" anchorCtr="0">
              <a:noAutofit/>
            </a:bodyPr>
            <a:lstStyle/>
            <a:p>
              <a:pPr defTabSz="914400">
                <a:buClr>
                  <a:srgbClr val="000000"/>
                </a:buClr>
              </a:pPr>
              <a:endParaRPr sz="1400" b="1" kern="0" spc="50">
                <a:ln w="9525" cmpd="sng">
                  <a:solidFill>
                    <a:schemeClr val="accent1"/>
                  </a:solidFill>
                  <a:prstDash val="solid"/>
                </a:ln>
                <a:solidFill>
                  <a:srgbClr val="70AD47">
                    <a:tint val="1000"/>
                  </a:srgbClr>
                </a:solidFill>
                <a:effectLst>
                  <a:glow rad="38100">
                    <a:schemeClr val="accent1">
                      <a:alpha val="40000"/>
                    </a:schemeClr>
                  </a:glow>
                </a:effectLst>
                <a:latin typeface="Arial"/>
                <a:cs typeface="Arial"/>
                <a:sym typeface="Arial"/>
              </a:endParaRPr>
            </a:p>
          </p:txBody>
        </p:sp>
        <p:sp>
          <p:nvSpPr>
            <p:cNvPr id="45" name="Google Shape;10843;p84">
              <a:extLst>
                <a:ext uri="{FF2B5EF4-FFF2-40B4-BE49-F238E27FC236}">
                  <a16:creationId xmlns:a16="http://schemas.microsoft.com/office/drawing/2014/main" id="{65471193-F389-48E0-88EB-B09A9079DA82}"/>
                </a:ext>
              </a:extLst>
            </p:cNvPr>
            <p:cNvSpPr/>
            <p:nvPr/>
          </p:nvSpPr>
          <p:spPr>
            <a:xfrm>
              <a:off x="5766162" y="3523791"/>
              <a:ext cx="74920" cy="67383"/>
            </a:xfrm>
            <a:custGeom>
              <a:avLst/>
              <a:gdLst/>
              <a:ahLst/>
              <a:cxnLst/>
              <a:rect l="l" t="t" r="r" b="b"/>
              <a:pathLst>
                <a:path w="2853" h="2566" extrusionOk="0">
                  <a:moveTo>
                    <a:pt x="920" y="0"/>
                  </a:moveTo>
                  <a:cubicBezTo>
                    <a:pt x="786" y="0"/>
                    <a:pt x="661" y="48"/>
                    <a:pt x="575" y="144"/>
                  </a:cubicBezTo>
                  <a:lnTo>
                    <a:pt x="144" y="574"/>
                  </a:lnTo>
                  <a:cubicBezTo>
                    <a:pt x="49" y="661"/>
                    <a:pt x="1" y="785"/>
                    <a:pt x="1" y="909"/>
                  </a:cubicBezTo>
                  <a:lnTo>
                    <a:pt x="1" y="1187"/>
                  </a:lnTo>
                  <a:cubicBezTo>
                    <a:pt x="1" y="1828"/>
                    <a:pt x="422" y="2383"/>
                    <a:pt x="1034" y="2565"/>
                  </a:cubicBezTo>
                  <a:cubicBezTo>
                    <a:pt x="824" y="2307"/>
                    <a:pt x="719" y="1991"/>
                    <a:pt x="719" y="1665"/>
                  </a:cubicBezTo>
                  <a:lnTo>
                    <a:pt x="719" y="976"/>
                  </a:lnTo>
                  <a:cubicBezTo>
                    <a:pt x="709" y="710"/>
                    <a:pt x="929" y="497"/>
                    <a:pt x="1184" y="497"/>
                  </a:cubicBezTo>
                  <a:cubicBezTo>
                    <a:pt x="1194" y="497"/>
                    <a:pt x="1205" y="497"/>
                    <a:pt x="1216" y="498"/>
                  </a:cubicBezTo>
                  <a:cubicBezTo>
                    <a:pt x="1695" y="527"/>
                    <a:pt x="2412" y="603"/>
                    <a:pt x="2853" y="814"/>
                  </a:cubicBezTo>
                  <a:cubicBezTo>
                    <a:pt x="2843" y="718"/>
                    <a:pt x="2795" y="622"/>
                    <a:pt x="2728" y="546"/>
                  </a:cubicBezTo>
                  <a:cubicBezTo>
                    <a:pt x="2355" y="192"/>
                    <a:pt x="1685" y="29"/>
                    <a:pt x="920" y="0"/>
                  </a:cubicBezTo>
                  <a:close/>
                </a:path>
              </a:pathLst>
            </a:custGeom>
            <a:solidFill>
              <a:srgbClr val="ACBDCA"/>
            </a:solidFill>
            <a:ln>
              <a:noFill/>
            </a:ln>
          </p:spPr>
          <p:txBody>
            <a:bodyPr spcFirstLastPara="1" wrap="square" lIns="91425" tIns="91425" rIns="91425" bIns="91425" anchor="ctr" anchorCtr="0">
              <a:noAutofit/>
            </a:bodyPr>
            <a:lstStyle/>
            <a:p>
              <a:pPr defTabSz="914400">
                <a:buClr>
                  <a:srgbClr val="000000"/>
                </a:buClr>
              </a:pPr>
              <a:endParaRPr sz="1400" b="1" kern="0" spc="50">
                <a:ln w="9525" cmpd="sng">
                  <a:solidFill>
                    <a:schemeClr val="accent1"/>
                  </a:solidFill>
                  <a:prstDash val="solid"/>
                </a:ln>
                <a:solidFill>
                  <a:srgbClr val="70AD47">
                    <a:tint val="1000"/>
                  </a:srgbClr>
                </a:solidFill>
                <a:effectLst>
                  <a:glow rad="38100">
                    <a:schemeClr val="accent1">
                      <a:alpha val="40000"/>
                    </a:schemeClr>
                  </a:glow>
                </a:effectLst>
                <a:latin typeface="Arial"/>
                <a:cs typeface="Arial"/>
                <a:sym typeface="Arial"/>
              </a:endParaRPr>
            </a:p>
          </p:txBody>
        </p:sp>
        <p:sp>
          <p:nvSpPr>
            <p:cNvPr id="46" name="Google Shape;10844;p84">
              <a:extLst>
                <a:ext uri="{FF2B5EF4-FFF2-40B4-BE49-F238E27FC236}">
                  <a16:creationId xmlns:a16="http://schemas.microsoft.com/office/drawing/2014/main" id="{D33C4670-1C15-FDEB-246B-D98A69E18E61}"/>
                </a:ext>
              </a:extLst>
            </p:cNvPr>
            <p:cNvSpPr/>
            <p:nvPr/>
          </p:nvSpPr>
          <p:spPr>
            <a:xfrm>
              <a:off x="5797595" y="3614257"/>
              <a:ext cx="12579" cy="12605"/>
            </a:xfrm>
            <a:custGeom>
              <a:avLst/>
              <a:gdLst/>
              <a:ahLst/>
              <a:cxnLst/>
              <a:rect l="l" t="t" r="r" b="b"/>
              <a:pathLst>
                <a:path w="479" h="480" extrusionOk="0">
                  <a:moveTo>
                    <a:pt x="0" y="1"/>
                  </a:moveTo>
                  <a:lnTo>
                    <a:pt x="0" y="355"/>
                  </a:lnTo>
                  <a:cubicBezTo>
                    <a:pt x="0" y="422"/>
                    <a:pt x="48" y="479"/>
                    <a:pt x="115" y="479"/>
                  </a:cubicBezTo>
                  <a:lnTo>
                    <a:pt x="354" y="479"/>
                  </a:lnTo>
                  <a:cubicBezTo>
                    <a:pt x="421" y="479"/>
                    <a:pt x="479" y="422"/>
                    <a:pt x="479" y="355"/>
                  </a:cubicBezTo>
                  <a:lnTo>
                    <a:pt x="479" y="1"/>
                  </a:lnTo>
                  <a:close/>
                </a:path>
              </a:pathLst>
            </a:custGeom>
            <a:solidFill>
              <a:srgbClr val="909FAD"/>
            </a:solidFill>
            <a:ln>
              <a:noFill/>
            </a:ln>
          </p:spPr>
          <p:txBody>
            <a:bodyPr spcFirstLastPara="1" wrap="square" lIns="91425" tIns="91425" rIns="91425" bIns="91425" anchor="ctr" anchorCtr="0">
              <a:noAutofit/>
            </a:bodyPr>
            <a:lstStyle/>
            <a:p>
              <a:pPr defTabSz="914400">
                <a:buClr>
                  <a:srgbClr val="000000"/>
                </a:buClr>
              </a:pPr>
              <a:endParaRPr sz="1400" b="1" kern="0" spc="50">
                <a:ln w="9525" cmpd="sng">
                  <a:solidFill>
                    <a:schemeClr val="accent1"/>
                  </a:solidFill>
                  <a:prstDash val="solid"/>
                </a:ln>
                <a:solidFill>
                  <a:srgbClr val="70AD47">
                    <a:tint val="1000"/>
                  </a:srgbClr>
                </a:solidFill>
                <a:effectLst>
                  <a:glow rad="38100">
                    <a:schemeClr val="accent1">
                      <a:alpha val="40000"/>
                    </a:schemeClr>
                  </a:glow>
                </a:effectLst>
                <a:latin typeface="Arial"/>
                <a:cs typeface="Arial"/>
                <a:sym typeface="Arial"/>
              </a:endParaRPr>
            </a:p>
          </p:txBody>
        </p:sp>
        <p:sp>
          <p:nvSpPr>
            <p:cNvPr id="47" name="Google Shape;10845;p84">
              <a:extLst>
                <a:ext uri="{FF2B5EF4-FFF2-40B4-BE49-F238E27FC236}">
                  <a16:creationId xmlns:a16="http://schemas.microsoft.com/office/drawing/2014/main" id="{FA82ED16-A435-6DD9-8083-254E872BBA53}"/>
                </a:ext>
              </a:extLst>
            </p:cNvPr>
            <p:cNvSpPr/>
            <p:nvPr/>
          </p:nvSpPr>
          <p:spPr>
            <a:xfrm>
              <a:off x="5778241" y="3596715"/>
              <a:ext cx="25656" cy="26286"/>
            </a:xfrm>
            <a:custGeom>
              <a:avLst/>
              <a:gdLst/>
              <a:ahLst/>
              <a:cxnLst/>
              <a:rect l="l" t="t" r="r" b="b"/>
              <a:pathLst>
                <a:path w="977" h="1001" extrusionOk="0">
                  <a:moveTo>
                    <a:pt x="216" y="1"/>
                  </a:moveTo>
                  <a:cubicBezTo>
                    <a:pt x="187" y="1"/>
                    <a:pt x="160" y="15"/>
                    <a:pt x="144" y="46"/>
                  </a:cubicBezTo>
                  <a:lnTo>
                    <a:pt x="0" y="267"/>
                  </a:lnTo>
                  <a:lnTo>
                    <a:pt x="354" y="927"/>
                  </a:lnTo>
                  <a:cubicBezTo>
                    <a:pt x="378" y="975"/>
                    <a:pt x="430" y="1001"/>
                    <a:pt x="481" y="1001"/>
                  </a:cubicBezTo>
                  <a:cubicBezTo>
                    <a:pt x="511" y="1001"/>
                    <a:pt x="540" y="992"/>
                    <a:pt x="565" y="975"/>
                  </a:cubicBezTo>
                  <a:lnTo>
                    <a:pt x="976" y="669"/>
                  </a:lnTo>
                  <a:lnTo>
                    <a:pt x="287" y="27"/>
                  </a:lnTo>
                  <a:cubicBezTo>
                    <a:pt x="266" y="10"/>
                    <a:pt x="240" y="1"/>
                    <a:pt x="216" y="1"/>
                  </a:cubicBezTo>
                  <a:close/>
                </a:path>
              </a:pathLst>
            </a:custGeom>
            <a:solidFill>
              <a:srgbClr val="C5D1DA"/>
            </a:solidFill>
            <a:ln>
              <a:noFill/>
            </a:ln>
          </p:spPr>
          <p:txBody>
            <a:bodyPr spcFirstLastPara="1" wrap="square" lIns="91425" tIns="91425" rIns="91425" bIns="91425" anchor="ctr" anchorCtr="0">
              <a:noAutofit/>
            </a:bodyPr>
            <a:lstStyle/>
            <a:p>
              <a:pPr defTabSz="914400">
                <a:buClr>
                  <a:srgbClr val="000000"/>
                </a:buClr>
              </a:pPr>
              <a:endParaRPr sz="1400" b="1" kern="0" spc="50">
                <a:ln w="9525" cmpd="sng">
                  <a:solidFill>
                    <a:schemeClr val="accent1"/>
                  </a:solidFill>
                  <a:prstDash val="solid"/>
                </a:ln>
                <a:solidFill>
                  <a:srgbClr val="70AD47">
                    <a:tint val="1000"/>
                  </a:srgbClr>
                </a:solidFill>
                <a:effectLst>
                  <a:glow rad="38100">
                    <a:schemeClr val="accent1">
                      <a:alpha val="40000"/>
                    </a:schemeClr>
                  </a:glow>
                </a:effectLst>
                <a:latin typeface="Arial"/>
                <a:cs typeface="Arial"/>
                <a:sym typeface="Arial"/>
              </a:endParaRPr>
            </a:p>
          </p:txBody>
        </p:sp>
        <p:sp>
          <p:nvSpPr>
            <p:cNvPr id="48" name="Google Shape;10846;p84">
              <a:extLst>
                <a:ext uri="{FF2B5EF4-FFF2-40B4-BE49-F238E27FC236}">
                  <a16:creationId xmlns:a16="http://schemas.microsoft.com/office/drawing/2014/main" id="{207B9F5C-709E-E75E-32CF-B044E916579F}"/>
                </a:ext>
              </a:extLst>
            </p:cNvPr>
            <p:cNvSpPr/>
            <p:nvPr/>
          </p:nvSpPr>
          <p:spPr>
            <a:xfrm>
              <a:off x="5803871" y="3596715"/>
              <a:ext cx="25656" cy="26286"/>
            </a:xfrm>
            <a:custGeom>
              <a:avLst/>
              <a:gdLst/>
              <a:ahLst/>
              <a:cxnLst/>
              <a:rect l="l" t="t" r="r" b="b"/>
              <a:pathLst>
                <a:path w="977" h="1001" extrusionOk="0">
                  <a:moveTo>
                    <a:pt x="751" y="1"/>
                  </a:moveTo>
                  <a:cubicBezTo>
                    <a:pt x="727" y="1"/>
                    <a:pt x="701" y="10"/>
                    <a:pt x="680" y="27"/>
                  </a:cubicBezTo>
                  <a:lnTo>
                    <a:pt x="0" y="669"/>
                  </a:lnTo>
                  <a:lnTo>
                    <a:pt x="402" y="975"/>
                  </a:lnTo>
                  <a:cubicBezTo>
                    <a:pt x="427" y="992"/>
                    <a:pt x="457" y="1001"/>
                    <a:pt x="486" y="1001"/>
                  </a:cubicBezTo>
                  <a:cubicBezTo>
                    <a:pt x="537" y="1001"/>
                    <a:pt x="589" y="975"/>
                    <a:pt x="613" y="927"/>
                  </a:cubicBezTo>
                  <a:lnTo>
                    <a:pt x="976" y="267"/>
                  </a:lnTo>
                  <a:lnTo>
                    <a:pt x="823" y="46"/>
                  </a:lnTo>
                  <a:cubicBezTo>
                    <a:pt x="808" y="15"/>
                    <a:pt x="780" y="1"/>
                    <a:pt x="751" y="1"/>
                  </a:cubicBezTo>
                  <a:close/>
                </a:path>
              </a:pathLst>
            </a:custGeom>
            <a:solidFill>
              <a:srgbClr val="C5D1DA"/>
            </a:solidFill>
            <a:ln>
              <a:noFill/>
            </a:ln>
          </p:spPr>
          <p:txBody>
            <a:bodyPr spcFirstLastPara="1" wrap="square" lIns="91425" tIns="91425" rIns="91425" bIns="91425" anchor="ctr" anchorCtr="0">
              <a:noAutofit/>
            </a:bodyPr>
            <a:lstStyle/>
            <a:p>
              <a:pPr defTabSz="914400">
                <a:buClr>
                  <a:srgbClr val="000000"/>
                </a:buClr>
              </a:pPr>
              <a:endParaRPr sz="1400" b="1" kern="0" spc="50">
                <a:ln w="9525" cmpd="sng">
                  <a:solidFill>
                    <a:schemeClr val="accent1"/>
                  </a:solidFill>
                  <a:prstDash val="solid"/>
                </a:ln>
                <a:solidFill>
                  <a:srgbClr val="70AD47">
                    <a:tint val="1000"/>
                  </a:srgbClr>
                </a:solidFill>
                <a:effectLst>
                  <a:glow rad="38100">
                    <a:schemeClr val="accent1">
                      <a:alpha val="40000"/>
                    </a:schemeClr>
                  </a:glow>
                </a:effectLst>
                <a:latin typeface="Arial"/>
                <a:cs typeface="Arial"/>
                <a:sym typeface="Arial"/>
              </a:endParaRPr>
            </a:p>
          </p:txBody>
        </p:sp>
        <p:sp>
          <p:nvSpPr>
            <p:cNvPr id="49" name="Google Shape;10847;p84">
              <a:extLst>
                <a:ext uri="{FF2B5EF4-FFF2-40B4-BE49-F238E27FC236}">
                  <a16:creationId xmlns:a16="http://schemas.microsoft.com/office/drawing/2014/main" id="{FCA6774B-1D09-2356-8656-57C11DC39D67}"/>
                </a:ext>
              </a:extLst>
            </p:cNvPr>
            <p:cNvSpPr/>
            <p:nvPr/>
          </p:nvSpPr>
          <p:spPr>
            <a:xfrm>
              <a:off x="5847857" y="3386057"/>
              <a:ext cx="187234" cy="219192"/>
            </a:xfrm>
            <a:custGeom>
              <a:avLst/>
              <a:gdLst/>
              <a:ahLst/>
              <a:cxnLst/>
              <a:rect l="l" t="t" r="r" b="b"/>
              <a:pathLst>
                <a:path w="7130" h="8347" extrusionOk="0">
                  <a:moveTo>
                    <a:pt x="3560" y="1"/>
                  </a:moveTo>
                  <a:cubicBezTo>
                    <a:pt x="1847" y="1"/>
                    <a:pt x="603" y="1178"/>
                    <a:pt x="459" y="3102"/>
                  </a:cubicBezTo>
                  <a:cubicBezTo>
                    <a:pt x="287" y="5456"/>
                    <a:pt x="86" y="6776"/>
                    <a:pt x="19" y="7226"/>
                  </a:cubicBezTo>
                  <a:cubicBezTo>
                    <a:pt x="0" y="7322"/>
                    <a:pt x="48" y="7427"/>
                    <a:pt x="144" y="7475"/>
                  </a:cubicBezTo>
                  <a:cubicBezTo>
                    <a:pt x="603" y="7705"/>
                    <a:pt x="2000" y="8346"/>
                    <a:pt x="3560" y="8346"/>
                  </a:cubicBezTo>
                  <a:cubicBezTo>
                    <a:pt x="5120" y="8346"/>
                    <a:pt x="6527" y="7705"/>
                    <a:pt x="6986" y="7475"/>
                  </a:cubicBezTo>
                  <a:cubicBezTo>
                    <a:pt x="7073" y="7427"/>
                    <a:pt x="7130" y="7322"/>
                    <a:pt x="7111" y="7226"/>
                  </a:cubicBezTo>
                  <a:cubicBezTo>
                    <a:pt x="7034" y="6776"/>
                    <a:pt x="6833" y="5456"/>
                    <a:pt x="6661" y="3102"/>
                  </a:cubicBezTo>
                  <a:cubicBezTo>
                    <a:pt x="6517" y="1187"/>
                    <a:pt x="5273" y="1"/>
                    <a:pt x="3560" y="1"/>
                  </a:cubicBezTo>
                  <a:close/>
                </a:path>
              </a:pathLst>
            </a:custGeom>
            <a:solidFill>
              <a:srgbClr val="657E93"/>
            </a:solidFill>
            <a:ln>
              <a:noFill/>
            </a:ln>
          </p:spPr>
          <p:txBody>
            <a:bodyPr spcFirstLastPara="1" wrap="square" lIns="91425" tIns="91425" rIns="91425" bIns="91425" anchor="ctr" anchorCtr="0">
              <a:noAutofit/>
            </a:bodyPr>
            <a:lstStyle/>
            <a:p>
              <a:pPr defTabSz="914400">
                <a:buClr>
                  <a:srgbClr val="000000"/>
                </a:buClr>
              </a:pPr>
              <a:endParaRPr sz="1400" b="1" kern="0" spc="50">
                <a:ln w="9525" cmpd="sng">
                  <a:solidFill>
                    <a:schemeClr val="accent1"/>
                  </a:solidFill>
                  <a:prstDash val="solid"/>
                </a:ln>
                <a:solidFill>
                  <a:srgbClr val="70AD47">
                    <a:tint val="1000"/>
                  </a:srgbClr>
                </a:solidFill>
                <a:effectLst>
                  <a:glow rad="38100">
                    <a:schemeClr val="accent1">
                      <a:alpha val="40000"/>
                    </a:schemeClr>
                  </a:glow>
                </a:effectLst>
                <a:latin typeface="Arial"/>
                <a:cs typeface="Arial"/>
                <a:sym typeface="Arial"/>
              </a:endParaRPr>
            </a:p>
          </p:txBody>
        </p:sp>
        <p:sp>
          <p:nvSpPr>
            <p:cNvPr id="50" name="Google Shape;10848;p84">
              <a:extLst>
                <a:ext uri="{FF2B5EF4-FFF2-40B4-BE49-F238E27FC236}">
                  <a16:creationId xmlns:a16="http://schemas.microsoft.com/office/drawing/2014/main" id="{48C91C66-5F1F-B81B-C664-F9C2647AD92B}"/>
                </a:ext>
              </a:extLst>
            </p:cNvPr>
            <p:cNvSpPr/>
            <p:nvPr/>
          </p:nvSpPr>
          <p:spPr>
            <a:xfrm>
              <a:off x="5891816" y="3386057"/>
              <a:ext cx="143275" cy="219192"/>
            </a:xfrm>
            <a:custGeom>
              <a:avLst/>
              <a:gdLst/>
              <a:ahLst/>
              <a:cxnLst/>
              <a:rect l="l" t="t" r="r" b="b"/>
              <a:pathLst>
                <a:path w="5456" h="8347" extrusionOk="0">
                  <a:moveTo>
                    <a:pt x="1886" y="1"/>
                  </a:moveTo>
                  <a:cubicBezTo>
                    <a:pt x="1771" y="1"/>
                    <a:pt x="1657" y="1"/>
                    <a:pt x="1542" y="20"/>
                  </a:cubicBezTo>
                  <a:cubicBezTo>
                    <a:pt x="202" y="154"/>
                    <a:pt x="1" y="2030"/>
                    <a:pt x="1283" y="2422"/>
                  </a:cubicBezTo>
                  <a:lnTo>
                    <a:pt x="1312" y="2432"/>
                  </a:lnTo>
                  <a:lnTo>
                    <a:pt x="1791" y="8346"/>
                  </a:lnTo>
                  <a:cubicBezTo>
                    <a:pt x="1824" y="8347"/>
                    <a:pt x="1858" y="8347"/>
                    <a:pt x="1892" y="8347"/>
                  </a:cubicBezTo>
                  <a:cubicBezTo>
                    <a:pt x="3450" y="8347"/>
                    <a:pt x="4853" y="7709"/>
                    <a:pt x="5312" y="7475"/>
                  </a:cubicBezTo>
                  <a:cubicBezTo>
                    <a:pt x="5399" y="7427"/>
                    <a:pt x="5456" y="7322"/>
                    <a:pt x="5437" y="7226"/>
                  </a:cubicBezTo>
                  <a:cubicBezTo>
                    <a:pt x="5360" y="6776"/>
                    <a:pt x="5169" y="5456"/>
                    <a:pt x="4987" y="3102"/>
                  </a:cubicBezTo>
                  <a:cubicBezTo>
                    <a:pt x="4853" y="1187"/>
                    <a:pt x="3599" y="1"/>
                    <a:pt x="1886" y="1"/>
                  </a:cubicBezTo>
                  <a:close/>
                </a:path>
              </a:pathLst>
            </a:custGeom>
            <a:solidFill>
              <a:srgbClr val="657E93"/>
            </a:solidFill>
            <a:ln>
              <a:noFill/>
            </a:ln>
          </p:spPr>
          <p:txBody>
            <a:bodyPr spcFirstLastPara="1" wrap="square" lIns="91425" tIns="91425" rIns="91425" bIns="91425" anchor="ctr" anchorCtr="0">
              <a:noAutofit/>
            </a:bodyPr>
            <a:lstStyle/>
            <a:p>
              <a:pPr defTabSz="914400">
                <a:buClr>
                  <a:srgbClr val="000000"/>
                </a:buClr>
              </a:pPr>
              <a:endParaRPr sz="1400" b="1" kern="0" spc="50">
                <a:ln w="9525" cmpd="sng">
                  <a:solidFill>
                    <a:sysClr val="windowText" lastClr="000000"/>
                  </a:solidFill>
                  <a:prstDash val="solid"/>
                </a:ln>
                <a:solidFill>
                  <a:sysClr val="windowText" lastClr="000000"/>
                </a:solidFill>
                <a:effectLst>
                  <a:glow rad="38100">
                    <a:schemeClr val="accent1">
                      <a:alpha val="40000"/>
                    </a:schemeClr>
                  </a:glow>
                </a:effectLst>
                <a:latin typeface="Arial"/>
                <a:cs typeface="Arial"/>
                <a:sym typeface="Arial"/>
              </a:endParaRPr>
            </a:p>
          </p:txBody>
        </p:sp>
        <p:sp>
          <p:nvSpPr>
            <p:cNvPr id="51" name="Google Shape;10849;p84">
              <a:extLst>
                <a:ext uri="{FF2B5EF4-FFF2-40B4-BE49-F238E27FC236}">
                  <a16:creationId xmlns:a16="http://schemas.microsoft.com/office/drawing/2014/main" id="{7028159E-E586-196D-FB26-42235B7CBC6D}"/>
                </a:ext>
              </a:extLst>
            </p:cNvPr>
            <p:cNvSpPr/>
            <p:nvPr/>
          </p:nvSpPr>
          <p:spPr>
            <a:xfrm>
              <a:off x="5835042" y="3555198"/>
              <a:ext cx="212890" cy="125181"/>
            </a:xfrm>
            <a:custGeom>
              <a:avLst/>
              <a:gdLst/>
              <a:ahLst/>
              <a:cxnLst/>
              <a:rect l="l" t="t" r="r" b="b"/>
              <a:pathLst>
                <a:path w="8107" h="4767" extrusionOk="0">
                  <a:moveTo>
                    <a:pt x="2862" y="1"/>
                  </a:moveTo>
                  <a:lnTo>
                    <a:pt x="2862" y="1044"/>
                  </a:lnTo>
                  <a:cubicBezTo>
                    <a:pt x="2862" y="1235"/>
                    <a:pt x="2747" y="1407"/>
                    <a:pt x="2574" y="1484"/>
                  </a:cubicBezTo>
                  <a:lnTo>
                    <a:pt x="565" y="2374"/>
                  </a:lnTo>
                  <a:cubicBezTo>
                    <a:pt x="220" y="2527"/>
                    <a:pt x="0" y="2862"/>
                    <a:pt x="0" y="3245"/>
                  </a:cubicBezTo>
                  <a:lnTo>
                    <a:pt x="0" y="4527"/>
                  </a:lnTo>
                  <a:cubicBezTo>
                    <a:pt x="0" y="4661"/>
                    <a:pt x="105" y="4767"/>
                    <a:pt x="239" y="4767"/>
                  </a:cubicBezTo>
                  <a:lnTo>
                    <a:pt x="7867" y="4767"/>
                  </a:lnTo>
                  <a:cubicBezTo>
                    <a:pt x="8001" y="4767"/>
                    <a:pt x="8106" y="4652"/>
                    <a:pt x="8106" y="4527"/>
                  </a:cubicBezTo>
                  <a:lnTo>
                    <a:pt x="8106" y="3235"/>
                  </a:lnTo>
                  <a:cubicBezTo>
                    <a:pt x="8106" y="2862"/>
                    <a:pt x="7886" y="2518"/>
                    <a:pt x="7541" y="2364"/>
                  </a:cubicBezTo>
                  <a:lnTo>
                    <a:pt x="5532" y="1484"/>
                  </a:lnTo>
                  <a:cubicBezTo>
                    <a:pt x="5359" y="1407"/>
                    <a:pt x="5245" y="1235"/>
                    <a:pt x="5245" y="1053"/>
                  </a:cubicBezTo>
                  <a:lnTo>
                    <a:pt x="5245" y="1"/>
                  </a:lnTo>
                  <a:close/>
                </a:path>
              </a:pathLst>
            </a:custGeom>
            <a:solidFill>
              <a:srgbClr val="ACBDCA"/>
            </a:solidFill>
            <a:ln>
              <a:noFill/>
            </a:ln>
          </p:spPr>
          <p:txBody>
            <a:bodyPr spcFirstLastPara="1" wrap="square" lIns="91425" tIns="91425" rIns="91425" bIns="91425" anchor="ctr" anchorCtr="0">
              <a:noAutofit/>
            </a:bodyPr>
            <a:lstStyle/>
            <a:p>
              <a:pPr defTabSz="914400">
                <a:buClr>
                  <a:srgbClr val="000000"/>
                </a:buClr>
              </a:pPr>
              <a:endParaRPr sz="1400" b="1" kern="0" spc="50">
                <a:ln w="9525" cmpd="sng">
                  <a:solidFill>
                    <a:schemeClr val="accent1"/>
                  </a:solidFill>
                  <a:prstDash val="solid"/>
                </a:ln>
                <a:solidFill>
                  <a:srgbClr val="70AD47">
                    <a:tint val="1000"/>
                  </a:srgbClr>
                </a:solidFill>
                <a:effectLst>
                  <a:glow rad="38100">
                    <a:schemeClr val="accent1">
                      <a:alpha val="40000"/>
                    </a:schemeClr>
                  </a:glow>
                </a:effectLst>
                <a:latin typeface="Arial"/>
                <a:cs typeface="Arial"/>
                <a:sym typeface="Arial"/>
              </a:endParaRPr>
            </a:p>
          </p:txBody>
        </p:sp>
        <p:sp>
          <p:nvSpPr>
            <p:cNvPr id="52" name="Google Shape;10850;p84">
              <a:extLst>
                <a:ext uri="{FF2B5EF4-FFF2-40B4-BE49-F238E27FC236}">
                  <a16:creationId xmlns:a16="http://schemas.microsoft.com/office/drawing/2014/main" id="{4AE12D70-35C3-93EA-3B8C-5DED61E046CB}"/>
                </a:ext>
              </a:extLst>
            </p:cNvPr>
            <p:cNvSpPr/>
            <p:nvPr/>
          </p:nvSpPr>
          <p:spPr>
            <a:xfrm>
              <a:off x="5835042" y="3600181"/>
              <a:ext cx="212890" cy="80198"/>
            </a:xfrm>
            <a:custGeom>
              <a:avLst/>
              <a:gdLst/>
              <a:ahLst/>
              <a:cxnLst/>
              <a:rect l="l" t="t" r="r" b="b"/>
              <a:pathLst>
                <a:path w="8107" h="3054" extrusionOk="0">
                  <a:moveTo>
                    <a:pt x="2048" y="1"/>
                  </a:moveTo>
                  <a:lnTo>
                    <a:pt x="565" y="651"/>
                  </a:lnTo>
                  <a:cubicBezTo>
                    <a:pt x="220" y="805"/>
                    <a:pt x="0" y="1149"/>
                    <a:pt x="0" y="1522"/>
                  </a:cubicBezTo>
                  <a:lnTo>
                    <a:pt x="0" y="2814"/>
                  </a:lnTo>
                  <a:cubicBezTo>
                    <a:pt x="0" y="2939"/>
                    <a:pt x="105" y="3054"/>
                    <a:pt x="239" y="3054"/>
                  </a:cubicBezTo>
                  <a:lnTo>
                    <a:pt x="7867" y="3054"/>
                  </a:lnTo>
                  <a:cubicBezTo>
                    <a:pt x="8001" y="3054"/>
                    <a:pt x="8106" y="2939"/>
                    <a:pt x="8106" y="2814"/>
                  </a:cubicBezTo>
                  <a:lnTo>
                    <a:pt x="8106" y="1532"/>
                  </a:lnTo>
                  <a:cubicBezTo>
                    <a:pt x="8106" y="1149"/>
                    <a:pt x="7886" y="805"/>
                    <a:pt x="7541" y="651"/>
                  </a:cubicBezTo>
                  <a:lnTo>
                    <a:pt x="6058" y="1"/>
                  </a:lnTo>
                  <a:cubicBezTo>
                    <a:pt x="5709" y="919"/>
                    <a:pt x="4883" y="1379"/>
                    <a:pt x="4057" y="1379"/>
                  </a:cubicBezTo>
                  <a:cubicBezTo>
                    <a:pt x="3230" y="1379"/>
                    <a:pt x="2402" y="919"/>
                    <a:pt x="2048" y="1"/>
                  </a:cubicBezTo>
                  <a:close/>
                </a:path>
              </a:pathLst>
            </a:custGeom>
            <a:solidFill>
              <a:srgbClr val="8192A2"/>
            </a:solidFill>
            <a:ln>
              <a:noFill/>
            </a:ln>
          </p:spPr>
          <p:txBody>
            <a:bodyPr spcFirstLastPara="1" wrap="square" lIns="91425" tIns="91425" rIns="91425" bIns="91425" anchor="ctr" anchorCtr="0">
              <a:noAutofit/>
            </a:bodyPr>
            <a:lstStyle/>
            <a:p>
              <a:pPr defTabSz="914400">
                <a:buClr>
                  <a:srgbClr val="000000"/>
                </a:buClr>
              </a:pPr>
              <a:endParaRPr sz="1400" b="1" kern="0" spc="50">
                <a:ln w="9525" cmpd="sng">
                  <a:solidFill>
                    <a:schemeClr val="accent1"/>
                  </a:solidFill>
                  <a:prstDash val="solid"/>
                </a:ln>
                <a:solidFill>
                  <a:srgbClr val="70AD47">
                    <a:tint val="1000"/>
                  </a:srgbClr>
                </a:solidFill>
                <a:effectLst>
                  <a:glow rad="38100">
                    <a:schemeClr val="accent1">
                      <a:alpha val="40000"/>
                    </a:schemeClr>
                  </a:glow>
                </a:effectLst>
                <a:latin typeface="Arial"/>
                <a:cs typeface="Arial"/>
                <a:sym typeface="Arial"/>
              </a:endParaRPr>
            </a:p>
          </p:txBody>
        </p:sp>
        <p:sp>
          <p:nvSpPr>
            <p:cNvPr id="53" name="Google Shape;10851;p84">
              <a:extLst>
                <a:ext uri="{FF2B5EF4-FFF2-40B4-BE49-F238E27FC236}">
                  <a16:creationId xmlns:a16="http://schemas.microsoft.com/office/drawing/2014/main" id="{B6964990-C88B-F446-B62D-E984E018B8BC}"/>
                </a:ext>
              </a:extLst>
            </p:cNvPr>
            <p:cNvSpPr/>
            <p:nvPr/>
          </p:nvSpPr>
          <p:spPr>
            <a:xfrm>
              <a:off x="5910172" y="3555198"/>
              <a:ext cx="62604" cy="25105"/>
            </a:xfrm>
            <a:custGeom>
              <a:avLst/>
              <a:gdLst/>
              <a:ahLst/>
              <a:cxnLst/>
              <a:rect l="l" t="t" r="r" b="b"/>
              <a:pathLst>
                <a:path w="2384" h="956" extrusionOk="0">
                  <a:moveTo>
                    <a:pt x="1" y="1"/>
                  </a:moveTo>
                  <a:lnTo>
                    <a:pt x="1" y="690"/>
                  </a:lnTo>
                  <a:cubicBezTo>
                    <a:pt x="379" y="867"/>
                    <a:pt x="785" y="955"/>
                    <a:pt x="1192" y="955"/>
                  </a:cubicBezTo>
                  <a:cubicBezTo>
                    <a:pt x="1599" y="955"/>
                    <a:pt x="2006" y="867"/>
                    <a:pt x="2384" y="690"/>
                  </a:cubicBezTo>
                  <a:lnTo>
                    <a:pt x="2384" y="1"/>
                  </a:lnTo>
                  <a:close/>
                </a:path>
              </a:pathLst>
            </a:custGeom>
            <a:solidFill>
              <a:srgbClr val="96ABBC"/>
            </a:solidFill>
            <a:ln>
              <a:noFill/>
            </a:ln>
          </p:spPr>
          <p:txBody>
            <a:bodyPr spcFirstLastPara="1" wrap="square" lIns="91425" tIns="91425" rIns="91425" bIns="91425" anchor="ctr" anchorCtr="0">
              <a:noAutofit/>
            </a:bodyPr>
            <a:lstStyle/>
            <a:p>
              <a:pPr defTabSz="914400">
                <a:buClr>
                  <a:srgbClr val="000000"/>
                </a:buClr>
              </a:pPr>
              <a:endParaRPr sz="1400" b="1" kern="0" spc="50">
                <a:ln w="9525" cmpd="sng">
                  <a:solidFill>
                    <a:schemeClr val="accent1"/>
                  </a:solidFill>
                  <a:prstDash val="solid"/>
                </a:ln>
                <a:solidFill>
                  <a:srgbClr val="70AD47">
                    <a:tint val="1000"/>
                  </a:srgbClr>
                </a:solidFill>
                <a:effectLst>
                  <a:glow rad="38100">
                    <a:schemeClr val="accent1">
                      <a:alpha val="40000"/>
                    </a:schemeClr>
                  </a:glow>
                </a:effectLst>
                <a:latin typeface="Arial"/>
                <a:cs typeface="Arial"/>
                <a:sym typeface="Arial"/>
              </a:endParaRPr>
            </a:p>
          </p:txBody>
        </p:sp>
        <p:sp>
          <p:nvSpPr>
            <p:cNvPr id="54" name="Google Shape;10852;p84">
              <a:extLst>
                <a:ext uri="{FF2B5EF4-FFF2-40B4-BE49-F238E27FC236}">
                  <a16:creationId xmlns:a16="http://schemas.microsoft.com/office/drawing/2014/main" id="{7C0C2E3E-B45F-3DDF-F07B-3E35BFFA99AC}"/>
                </a:ext>
              </a:extLst>
            </p:cNvPr>
            <p:cNvSpPr/>
            <p:nvPr/>
          </p:nvSpPr>
          <p:spPr>
            <a:xfrm>
              <a:off x="5878765" y="3449764"/>
              <a:ext cx="125418" cy="117907"/>
            </a:xfrm>
            <a:custGeom>
              <a:avLst/>
              <a:gdLst/>
              <a:ahLst/>
              <a:cxnLst/>
              <a:rect l="l" t="t" r="r" b="b"/>
              <a:pathLst>
                <a:path w="4776" h="4490" extrusionOk="0">
                  <a:moveTo>
                    <a:pt x="1745" y="1"/>
                  </a:moveTo>
                  <a:cubicBezTo>
                    <a:pt x="1563" y="1"/>
                    <a:pt x="1396" y="95"/>
                    <a:pt x="1311" y="264"/>
                  </a:cubicBezTo>
                  <a:cubicBezTo>
                    <a:pt x="1053" y="762"/>
                    <a:pt x="670" y="1192"/>
                    <a:pt x="201" y="1499"/>
                  </a:cubicBezTo>
                  <a:cubicBezTo>
                    <a:pt x="77" y="1585"/>
                    <a:pt x="0" y="1738"/>
                    <a:pt x="0" y="1891"/>
                  </a:cubicBezTo>
                  <a:lnTo>
                    <a:pt x="0" y="2025"/>
                  </a:lnTo>
                  <a:cubicBezTo>
                    <a:pt x="0" y="3288"/>
                    <a:pt x="957" y="4398"/>
                    <a:pt x="2230" y="4484"/>
                  </a:cubicBezTo>
                  <a:cubicBezTo>
                    <a:pt x="2281" y="4488"/>
                    <a:pt x="2332" y="4489"/>
                    <a:pt x="2383" y="4489"/>
                  </a:cubicBezTo>
                  <a:cubicBezTo>
                    <a:pt x="3693" y="4489"/>
                    <a:pt x="4766" y="3428"/>
                    <a:pt x="4766" y="2101"/>
                  </a:cubicBezTo>
                  <a:lnTo>
                    <a:pt x="4766" y="1690"/>
                  </a:lnTo>
                  <a:cubicBezTo>
                    <a:pt x="4776" y="1479"/>
                    <a:pt x="4680" y="1288"/>
                    <a:pt x="4527" y="1154"/>
                  </a:cubicBezTo>
                  <a:cubicBezTo>
                    <a:pt x="4144" y="819"/>
                    <a:pt x="3292" y="226"/>
                    <a:pt x="1819" y="6"/>
                  </a:cubicBezTo>
                  <a:cubicBezTo>
                    <a:pt x="1794" y="2"/>
                    <a:pt x="1770" y="1"/>
                    <a:pt x="1745" y="1"/>
                  </a:cubicBezTo>
                  <a:close/>
                </a:path>
              </a:pathLst>
            </a:custGeom>
            <a:solidFill>
              <a:srgbClr val="BECBD5"/>
            </a:solidFill>
            <a:ln>
              <a:noFill/>
            </a:ln>
          </p:spPr>
          <p:txBody>
            <a:bodyPr spcFirstLastPara="1" wrap="square" lIns="91425" tIns="91425" rIns="91425" bIns="91425" anchor="ctr" anchorCtr="0">
              <a:noAutofit/>
            </a:bodyPr>
            <a:lstStyle/>
            <a:p>
              <a:pPr defTabSz="914400">
                <a:buClr>
                  <a:srgbClr val="000000"/>
                </a:buClr>
              </a:pPr>
              <a:endParaRPr sz="1400" b="1" kern="0" spc="50">
                <a:ln w="9525" cmpd="sng">
                  <a:solidFill>
                    <a:schemeClr val="accent1"/>
                  </a:solidFill>
                  <a:prstDash val="solid"/>
                </a:ln>
                <a:solidFill>
                  <a:srgbClr val="70AD47">
                    <a:tint val="1000"/>
                  </a:srgbClr>
                </a:solidFill>
                <a:effectLst>
                  <a:glow rad="38100">
                    <a:schemeClr val="accent1">
                      <a:alpha val="40000"/>
                    </a:schemeClr>
                  </a:glow>
                </a:effectLst>
                <a:latin typeface="Arial"/>
                <a:cs typeface="Arial"/>
                <a:sym typeface="Arial"/>
              </a:endParaRPr>
            </a:p>
          </p:txBody>
        </p:sp>
        <p:sp>
          <p:nvSpPr>
            <p:cNvPr id="55" name="Google Shape;10853;p84">
              <a:extLst>
                <a:ext uri="{FF2B5EF4-FFF2-40B4-BE49-F238E27FC236}">
                  <a16:creationId xmlns:a16="http://schemas.microsoft.com/office/drawing/2014/main" id="{F54DD802-A980-E4E4-A462-3ADBF237F94A}"/>
                </a:ext>
              </a:extLst>
            </p:cNvPr>
            <p:cNvSpPr/>
            <p:nvPr/>
          </p:nvSpPr>
          <p:spPr>
            <a:xfrm>
              <a:off x="5878765" y="3449764"/>
              <a:ext cx="122398" cy="117277"/>
            </a:xfrm>
            <a:custGeom>
              <a:avLst/>
              <a:gdLst/>
              <a:ahLst/>
              <a:cxnLst/>
              <a:rect l="l" t="t" r="r" b="b"/>
              <a:pathLst>
                <a:path w="4661" h="4466" extrusionOk="0">
                  <a:moveTo>
                    <a:pt x="1745" y="1"/>
                  </a:moveTo>
                  <a:cubicBezTo>
                    <a:pt x="1563" y="1"/>
                    <a:pt x="1396" y="95"/>
                    <a:pt x="1311" y="264"/>
                  </a:cubicBezTo>
                  <a:cubicBezTo>
                    <a:pt x="1273" y="350"/>
                    <a:pt x="1225" y="436"/>
                    <a:pt x="1168" y="513"/>
                  </a:cubicBezTo>
                  <a:cubicBezTo>
                    <a:pt x="919" y="905"/>
                    <a:pt x="594" y="1240"/>
                    <a:pt x="201" y="1499"/>
                  </a:cubicBezTo>
                  <a:cubicBezTo>
                    <a:pt x="77" y="1585"/>
                    <a:pt x="0" y="1728"/>
                    <a:pt x="0" y="1891"/>
                  </a:cubicBezTo>
                  <a:lnTo>
                    <a:pt x="0" y="2025"/>
                  </a:lnTo>
                  <a:cubicBezTo>
                    <a:pt x="0" y="3250"/>
                    <a:pt x="900" y="4322"/>
                    <a:pt x="2096" y="4465"/>
                  </a:cubicBezTo>
                  <a:cubicBezTo>
                    <a:pt x="1675" y="4025"/>
                    <a:pt x="1436" y="3432"/>
                    <a:pt x="1436" y="2819"/>
                  </a:cubicBezTo>
                  <a:lnTo>
                    <a:pt x="1436" y="1317"/>
                  </a:lnTo>
                  <a:cubicBezTo>
                    <a:pt x="1436" y="1077"/>
                    <a:pt x="1618" y="867"/>
                    <a:pt x="1857" y="838"/>
                  </a:cubicBezTo>
                  <a:cubicBezTo>
                    <a:pt x="2025" y="823"/>
                    <a:pt x="2193" y="816"/>
                    <a:pt x="2360" y="816"/>
                  </a:cubicBezTo>
                  <a:cubicBezTo>
                    <a:pt x="3156" y="816"/>
                    <a:pt x="3941" y="985"/>
                    <a:pt x="4661" y="1317"/>
                  </a:cubicBezTo>
                  <a:cubicBezTo>
                    <a:pt x="4632" y="1250"/>
                    <a:pt x="4584" y="1202"/>
                    <a:pt x="4527" y="1154"/>
                  </a:cubicBezTo>
                  <a:cubicBezTo>
                    <a:pt x="4144" y="819"/>
                    <a:pt x="3292" y="226"/>
                    <a:pt x="1819" y="6"/>
                  </a:cubicBezTo>
                  <a:cubicBezTo>
                    <a:pt x="1794" y="2"/>
                    <a:pt x="1770" y="1"/>
                    <a:pt x="1745" y="1"/>
                  </a:cubicBezTo>
                  <a:close/>
                </a:path>
              </a:pathLst>
            </a:custGeom>
            <a:solidFill>
              <a:srgbClr val="ACBDCA"/>
            </a:solidFill>
            <a:ln>
              <a:noFill/>
            </a:ln>
          </p:spPr>
          <p:txBody>
            <a:bodyPr spcFirstLastPara="1" wrap="square" lIns="91425" tIns="91425" rIns="91425" bIns="91425" anchor="ctr" anchorCtr="0">
              <a:noAutofit/>
            </a:bodyPr>
            <a:lstStyle/>
            <a:p>
              <a:pPr defTabSz="914400">
                <a:buClr>
                  <a:srgbClr val="000000"/>
                </a:buClr>
              </a:pPr>
              <a:endParaRPr sz="1400" b="1" kern="0" spc="50">
                <a:ln w="9525" cmpd="sng">
                  <a:solidFill>
                    <a:schemeClr val="accent1"/>
                  </a:solidFill>
                  <a:prstDash val="solid"/>
                </a:ln>
                <a:solidFill>
                  <a:srgbClr val="70AD47">
                    <a:tint val="1000"/>
                  </a:srgbClr>
                </a:solidFill>
                <a:effectLst>
                  <a:glow rad="38100">
                    <a:schemeClr val="accent1">
                      <a:alpha val="40000"/>
                    </a:schemeClr>
                  </a:glow>
                </a:effectLst>
                <a:latin typeface="Arial"/>
                <a:cs typeface="Arial"/>
                <a:sym typeface="Arial"/>
              </a:endParaRPr>
            </a:p>
          </p:txBody>
        </p:sp>
        <p:sp>
          <p:nvSpPr>
            <p:cNvPr id="56" name="Google Shape;10854;p84">
              <a:extLst>
                <a:ext uri="{FF2B5EF4-FFF2-40B4-BE49-F238E27FC236}">
                  <a16:creationId xmlns:a16="http://schemas.microsoft.com/office/drawing/2014/main" id="{5AFBEB0D-B420-74F3-3AB6-03E65157C408}"/>
                </a:ext>
              </a:extLst>
            </p:cNvPr>
            <p:cNvSpPr/>
            <p:nvPr/>
          </p:nvSpPr>
          <p:spPr>
            <a:xfrm>
              <a:off x="5835042" y="3620796"/>
              <a:ext cx="43986" cy="59584"/>
            </a:xfrm>
            <a:custGeom>
              <a:avLst/>
              <a:gdLst/>
              <a:ahLst/>
              <a:cxnLst/>
              <a:rect l="l" t="t" r="r" b="b"/>
              <a:pathLst>
                <a:path w="1675" h="2269" extrusionOk="0">
                  <a:moveTo>
                    <a:pt x="354" y="0"/>
                  </a:moveTo>
                  <a:cubicBezTo>
                    <a:pt x="124" y="182"/>
                    <a:pt x="0" y="450"/>
                    <a:pt x="0" y="747"/>
                  </a:cubicBezTo>
                  <a:lnTo>
                    <a:pt x="0" y="2029"/>
                  </a:lnTo>
                  <a:cubicBezTo>
                    <a:pt x="0" y="2163"/>
                    <a:pt x="105" y="2269"/>
                    <a:pt x="239" y="2269"/>
                  </a:cubicBezTo>
                  <a:lnTo>
                    <a:pt x="1675" y="2269"/>
                  </a:lnTo>
                  <a:lnTo>
                    <a:pt x="1675" y="1608"/>
                  </a:lnTo>
                  <a:cubicBezTo>
                    <a:pt x="1665" y="1417"/>
                    <a:pt x="1598" y="1235"/>
                    <a:pt x="1464" y="1101"/>
                  </a:cubicBezTo>
                  <a:lnTo>
                    <a:pt x="354" y="0"/>
                  </a:lnTo>
                  <a:close/>
                </a:path>
              </a:pathLst>
            </a:custGeom>
            <a:solidFill>
              <a:srgbClr val="6E8294"/>
            </a:solidFill>
            <a:ln>
              <a:noFill/>
            </a:ln>
          </p:spPr>
          <p:txBody>
            <a:bodyPr spcFirstLastPara="1" wrap="square" lIns="91425" tIns="91425" rIns="91425" bIns="91425" anchor="ctr" anchorCtr="0">
              <a:noAutofit/>
            </a:bodyPr>
            <a:lstStyle/>
            <a:p>
              <a:pPr defTabSz="914400">
                <a:buClr>
                  <a:srgbClr val="000000"/>
                </a:buClr>
              </a:pPr>
              <a:endParaRPr sz="1400" b="1" kern="0" spc="50">
                <a:ln w="9525" cmpd="sng">
                  <a:solidFill>
                    <a:schemeClr val="accent1"/>
                  </a:solidFill>
                  <a:prstDash val="solid"/>
                </a:ln>
                <a:solidFill>
                  <a:srgbClr val="70AD47">
                    <a:tint val="1000"/>
                  </a:srgbClr>
                </a:solidFill>
                <a:effectLst>
                  <a:glow rad="38100">
                    <a:schemeClr val="accent1">
                      <a:alpha val="40000"/>
                    </a:schemeClr>
                  </a:glow>
                </a:effectLst>
                <a:latin typeface="Arial"/>
                <a:cs typeface="Arial"/>
                <a:sym typeface="Arial"/>
              </a:endParaRPr>
            </a:p>
          </p:txBody>
        </p:sp>
        <p:sp>
          <p:nvSpPr>
            <p:cNvPr id="57" name="Google Shape;10855;p84">
              <a:extLst>
                <a:ext uri="{FF2B5EF4-FFF2-40B4-BE49-F238E27FC236}">
                  <a16:creationId xmlns:a16="http://schemas.microsoft.com/office/drawing/2014/main" id="{F418F127-4B6D-DA99-C0DB-C19F16244E03}"/>
                </a:ext>
              </a:extLst>
            </p:cNvPr>
            <p:cNvSpPr/>
            <p:nvPr/>
          </p:nvSpPr>
          <p:spPr>
            <a:xfrm>
              <a:off x="6003920" y="3620796"/>
              <a:ext cx="44012" cy="59584"/>
            </a:xfrm>
            <a:custGeom>
              <a:avLst/>
              <a:gdLst/>
              <a:ahLst/>
              <a:cxnLst/>
              <a:rect l="l" t="t" r="r" b="b"/>
              <a:pathLst>
                <a:path w="1676" h="2269" extrusionOk="0">
                  <a:moveTo>
                    <a:pt x="1321" y="0"/>
                  </a:moveTo>
                  <a:lnTo>
                    <a:pt x="211" y="1101"/>
                  </a:lnTo>
                  <a:cubicBezTo>
                    <a:pt x="77" y="1235"/>
                    <a:pt x="0" y="1417"/>
                    <a:pt x="0" y="1608"/>
                  </a:cubicBezTo>
                  <a:lnTo>
                    <a:pt x="0" y="2269"/>
                  </a:lnTo>
                  <a:lnTo>
                    <a:pt x="1436" y="2269"/>
                  </a:lnTo>
                  <a:cubicBezTo>
                    <a:pt x="1570" y="2269"/>
                    <a:pt x="1675" y="2163"/>
                    <a:pt x="1675" y="2029"/>
                  </a:cubicBezTo>
                  <a:lnTo>
                    <a:pt x="1675" y="747"/>
                  </a:lnTo>
                  <a:cubicBezTo>
                    <a:pt x="1675" y="450"/>
                    <a:pt x="1541" y="182"/>
                    <a:pt x="1321" y="0"/>
                  </a:cubicBezTo>
                  <a:close/>
                </a:path>
              </a:pathLst>
            </a:custGeom>
            <a:solidFill>
              <a:srgbClr val="6E8294"/>
            </a:solidFill>
            <a:ln>
              <a:noFill/>
            </a:ln>
          </p:spPr>
          <p:txBody>
            <a:bodyPr spcFirstLastPara="1" wrap="square" lIns="91425" tIns="91425" rIns="91425" bIns="91425" anchor="ctr" anchorCtr="0">
              <a:noAutofit/>
            </a:bodyPr>
            <a:lstStyle/>
            <a:p>
              <a:pPr defTabSz="914400">
                <a:buClr>
                  <a:srgbClr val="000000"/>
                </a:buClr>
              </a:pPr>
              <a:endParaRPr sz="1400" b="1" kern="0" spc="50">
                <a:ln w="9525" cmpd="sng">
                  <a:solidFill>
                    <a:schemeClr val="accent1"/>
                  </a:solidFill>
                  <a:prstDash val="solid"/>
                </a:ln>
                <a:solidFill>
                  <a:srgbClr val="70AD47">
                    <a:tint val="1000"/>
                  </a:srgbClr>
                </a:solidFill>
                <a:effectLst>
                  <a:glow rad="38100">
                    <a:schemeClr val="accent1">
                      <a:alpha val="40000"/>
                    </a:schemeClr>
                  </a:glow>
                </a:effectLst>
                <a:latin typeface="Arial"/>
                <a:cs typeface="Arial"/>
                <a:sym typeface="Arial"/>
              </a:endParaRPr>
            </a:p>
          </p:txBody>
        </p:sp>
      </p:grpSp>
      <p:grpSp>
        <p:nvGrpSpPr>
          <p:cNvPr id="60" name="Google Shape;12868;p85">
            <a:extLst>
              <a:ext uri="{FF2B5EF4-FFF2-40B4-BE49-F238E27FC236}">
                <a16:creationId xmlns:a16="http://schemas.microsoft.com/office/drawing/2014/main" id="{15CDB128-9815-98DE-E381-0C7BAE92BBE7}"/>
              </a:ext>
            </a:extLst>
          </p:cNvPr>
          <p:cNvGrpSpPr/>
          <p:nvPr/>
        </p:nvGrpSpPr>
        <p:grpSpPr>
          <a:xfrm>
            <a:off x="6333514" y="1116935"/>
            <a:ext cx="339515" cy="354781"/>
            <a:chOff x="5310611" y="1502972"/>
            <a:chExt cx="339515" cy="354781"/>
          </a:xfrm>
        </p:grpSpPr>
        <p:sp>
          <p:nvSpPr>
            <p:cNvPr id="61" name="Google Shape;12869;p85">
              <a:extLst>
                <a:ext uri="{FF2B5EF4-FFF2-40B4-BE49-F238E27FC236}">
                  <a16:creationId xmlns:a16="http://schemas.microsoft.com/office/drawing/2014/main" id="{F5FC5A61-7412-2255-248E-8D82D1A5DDB3}"/>
                </a:ext>
              </a:extLst>
            </p:cNvPr>
            <p:cNvSpPr/>
            <p:nvPr/>
          </p:nvSpPr>
          <p:spPr>
            <a:xfrm>
              <a:off x="5310611" y="1502972"/>
              <a:ext cx="339515" cy="343285"/>
            </a:xfrm>
            <a:custGeom>
              <a:avLst/>
              <a:gdLst/>
              <a:ahLst/>
              <a:cxnLst/>
              <a:rect l="l" t="t" r="r" b="b"/>
              <a:pathLst>
                <a:path w="12966" h="13110" extrusionOk="0">
                  <a:moveTo>
                    <a:pt x="5684" y="1"/>
                  </a:moveTo>
                  <a:cubicBezTo>
                    <a:pt x="5669" y="1"/>
                    <a:pt x="5654" y="1"/>
                    <a:pt x="5639" y="2"/>
                  </a:cubicBezTo>
                  <a:cubicBezTo>
                    <a:pt x="4656" y="2"/>
                    <a:pt x="2672" y="956"/>
                    <a:pt x="2453" y="2788"/>
                  </a:cubicBezTo>
                  <a:cubicBezTo>
                    <a:pt x="2329" y="3875"/>
                    <a:pt x="1909" y="4009"/>
                    <a:pt x="1670" y="4772"/>
                  </a:cubicBezTo>
                  <a:cubicBezTo>
                    <a:pt x="1422" y="5592"/>
                    <a:pt x="1642" y="6098"/>
                    <a:pt x="1432" y="6842"/>
                  </a:cubicBezTo>
                  <a:cubicBezTo>
                    <a:pt x="1222" y="7586"/>
                    <a:pt x="802" y="7796"/>
                    <a:pt x="821" y="9055"/>
                  </a:cubicBezTo>
                  <a:cubicBezTo>
                    <a:pt x="840" y="10505"/>
                    <a:pt x="1" y="10839"/>
                    <a:pt x="325" y="11793"/>
                  </a:cubicBezTo>
                  <a:cubicBezTo>
                    <a:pt x="573" y="12509"/>
                    <a:pt x="1890" y="13110"/>
                    <a:pt x="1890" y="13110"/>
                  </a:cubicBezTo>
                  <a:lnTo>
                    <a:pt x="11067" y="13110"/>
                  </a:lnTo>
                  <a:cubicBezTo>
                    <a:pt x="11067" y="13110"/>
                    <a:pt x="12393" y="12509"/>
                    <a:pt x="12632" y="11793"/>
                  </a:cubicBezTo>
                  <a:cubicBezTo>
                    <a:pt x="12966" y="10839"/>
                    <a:pt x="12117" y="10515"/>
                    <a:pt x="12145" y="9055"/>
                  </a:cubicBezTo>
                  <a:cubicBezTo>
                    <a:pt x="12164" y="7796"/>
                    <a:pt x="11745" y="7577"/>
                    <a:pt x="11535" y="6842"/>
                  </a:cubicBezTo>
                  <a:cubicBezTo>
                    <a:pt x="11325" y="6098"/>
                    <a:pt x="11535" y="5592"/>
                    <a:pt x="11287" y="4772"/>
                  </a:cubicBezTo>
                  <a:cubicBezTo>
                    <a:pt x="11058" y="4009"/>
                    <a:pt x="10638" y="3875"/>
                    <a:pt x="10504" y="2788"/>
                  </a:cubicBezTo>
                  <a:cubicBezTo>
                    <a:pt x="10285" y="956"/>
                    <a:pt x="8301" y="2"/>
                    <a:pt x="7318" y="2"/>
                  </a:cubicBezTo>
                  <a:cubicBezTo>
                    <a:pt x="7303" y="1"/>
                    <a:pt x="7288" y="1"/>
                    <a:pt x="7273" y="1"/>
                  </a:cubicBezTo>
                  <a:cubicBezTo>
                    <a:pt x="7078" y="1"/>
                    <a:pt x="6886" y="58"/>
                    <a:pt x="6727" y="164"/>
                  </a:cubicBezTo>
                  <a:cubicBezTo>
                    <a:pt x="6650" y="212"/>
                    <a:pt x="6564" y="236"/>
                    <a:pt x="6480" y="236"/>
                  </a:cubicBezTo>
                  <a:cubicBezTo>
                    <a:pt x="6395" y="236"/>
                    <a:pt x="6312" y="212"/>
                    <a:pt x="6240" y="164"/>
                  </a:cubicBezTo>
                  <a:cubicBezTo>
                    <a:pt x="6072" y="58"/>
                    <a:pt x="5879" y="1"/>
                    <a:pt x="5684" y="1"/>
                  </a:cubicBezTo>
                  <a:close/>
                </a:path>
              </a:pathLst>
            </a:custGeom>
            <a:solidFill>
              <a:srgbClr val="576D81"/>
            </a:solidFill>
            <a:ln>
              <a:no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62" name="Google Shape;12870;p85">
              <a:extLst>
                <a:ext uri="{FF2B5EF4-FFF2-40B4-BE49-F238E27FC236}">
                  <a16:creationId xmlns:a16="http://schemas.microsoft.com/office/drawing/2014/main" id="{A07F04AD-F68A-15D0-0D2A-BE8ED1CF3603}"/>
                </a:ext>
              </a:extLst>
            </p:cNvPr>
            <p:cNvSpPr/>
            <p:nvPr/>
          </p:nvSpPr>
          <p:spPr>
            <a:xfrm>
              <a:off x="5310611" y="1502972"/>
              <a:ext cx="169914" cy="343285"/>
            </a:xfrm>
            <a:custGeom>
              <a:avLst/>
              <a:gdLst/>
              <a:ahLst/>
              <a:cxnLst/>
              <a:rect l="l" t="t" r="r" b="b"/>
              <a:pathLst>
                <a:path w="6489" h="13110" extrusionOk="0">
                  <a:moveTo>
                    <a:pt x="5694" y="1"/>
                  </a:moveTo>
                  <a:cubicBezTo>
                    <a:pt x="5679" y="1"/>
                    <a:pt x="5664" y="1"/>
                    <a:pt x="5649" y="2"/>
                  </a:cubicBezTo>
                  <a:cubicBezTo>
                    <a:pt x="4666" y="2"/>
                    <a:pt x="2682" y="956"/>
                    <a:pt x="2462" y="2788"/>
                  </a:cubicBezTo>
                  <a:cubicBezTo>
                    <a:pt x="2329" y="3875"/>
                    <a:pt x="1909" y="4009"/>
                    <a:pt x="1680" y="4772"/>
                  </a:cubicBezTo>
                  <a:cubicBezTo>
                    <a:pt x="1432" y="5592"/>
                    <a:pt x="1642" y="6098"/>
                    <a:pt x="1432" y="6842"/>
                  </a:cubicBezTo>
                  <a:cubicBezTo>
                    <a:pt x="1222" y="7586"/>
                    <a:pt x="802" y="7796"/>
                    <a:pt x="821" y="9055"/>
                  </a:cubicBezTo>
                  <a:cubicBezTo>
                    <a:pt x="850" y="10505"/>
                    <a:pt x="1" y="10839"/>
                    <a:pt x="335" y="11793"/>
                  </a:cubicBezTo>
                  <a:cubicBezTo>
                    <a:pt x="573" y="12509"/>
                    <a:pt x="1899" y="13110"/>
                    <a:pt x="1899" y="13110"/>
                  </a:cubicBezTo>
                  <a:lnTo>
                    <a:pt x="6488" y="13110"/>
                  </a:lnTo>
                  <a:lnTo>
                    <a:pt x="6479" y="231"/>
                  </a:lnTo>
                  <a:cubicBezTo>
                    <a:pt x="6393" y="231"/>
                    <a:pt x="6316" y="212"/>
                    <a:pt x="6240" y="164"/>
                  </a:cubicBezTo>
                  <a:cubicBezTo>
                    <a:pt x="6072" y="58"/>
                    <a:pt x="5887" y="1"/>
                    <a:pt x="5694" y="1"/>
                  </a:cubicBezTo>
                  <a:close/>
                </a:path>
              </a:pathLst>
            </a:custGeom>
            <a:solidFill>
              <a:srgbClr val="395168"/>
            </a:solidFill>
            <a:ln>
              <a:no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63" name="Google Shape;12871;p85">
              <a:extLst>
                <a:ext uri="{FF2B5EF4-FFF2-40B4-BE49-F238E27FC236}">
                  <a16:creationId xmlns:a16="http://schemas.microsoft.com/office/drawing/2014/main" id="{7B1F06F0-0EF1-D3C7-9306-B96315FDF0D9}"/>
                </a:ext>
              </a:extLst>
            </p:cNvPr>
            <p:cNvSpPr/>
            <p:nvPr/>
          </p:nvSpPr>
          <p:spPr>
            <a:xfrm>
              <a:off x="5348841" y="1709101"/>
              <a:ext cx="263081" cy="148652"/>
            </a:xfrm>
            <a:custGeom>
              <a:avLst/>
              <a:gdLst/>
              <a:ahLst/>
              <a:cxnLst/>
              <a:rect l="l" t="t" r="r" b="b"/>
              <a:pathLst>
                <a:path w="10047" h="5677" extrusionOk="0">
                  <a:moveTo>
                    <a:pt x="3712" y="0"/>
                  </a:moveTo>
                  <a:lnTo>
                    <a:pt x="3712" y="1126"/>
                  </a:lnTo>
                  <a:cubicBezTo>
                    <a:pt x="3712" y="1498"/>
                    <a:pt x="3473" y="1822"/>
                    <a:pt x="3130" y="1946"/>
                  </a:cubicBezTo>
                  <a:lnTo>
                    <a:pt x="869" y="2748"/>
                  </a:lnTo>
                  <a:cubicBezTo>
                    <a:pt x="344" y="2929"/>
                    <a:pt x="1" y="3425"/>
                    <a:pt x="1" y="3978"/>
                  </a:cubicBezTo>
                  <a:lnTo>
                    <a:pt x="1" y="5028"/>
                  </a:lnTo>
                  <a:cubicBezTo>
                    <a:pt x="1" y="5381"/>
                    <a:pt x="287" y="5677"/>
                    <a:pt x="649" y="5677"/>
                  </a:cubicBezTo>
                  <a:lnTo>
                    <a:pt x="9388" y="5677"/>
                  </a:lnTo>
                  <a:cubicBezTo>
                    <a:pt x="9750" y="5677"/>
                    <a:pt x="10046" y="5381"/>
                    <a:pt x="10046" y="5028"/>
                  </a:cubicBezTo>
                  <a:lnTo>
                    <a:pt x="10046" y="3988"/>
                  </a:lnTo>
                  <a:cubicBezTo>
                    <a:pt x="10046" y="3425"/>
                    <a:pt x="9693" y="2929"/>
                    <a:pt x="9178" y="2748"/>
                  </a:cubicBezTo>
                  <a:lnTo>
                    <a:pt x="6917" y="1946"/>
                  </a:lnTo>
                  <a:cubicBezTo>
                    <a:pt x="6564" y="1822"/>
                    <a:pt x="6335" y="1498"/>
                    <a:pt x="6335" y="1126"/>
                  </a:cubicBezTo>
                  <a:lnTo>
                    <a:pt x="6335" y="0"/>
                  </a:lnTo>
                  <a:close/>
                </a:path>
              </a:pathLst>
            </a:custGeom>
            <a:solidFill>
              <a:srgbClr val="DAE2E7"/>
            </a:solidFill>
            <a:ln>
              <a:no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1024" name="Google Shape;12872;p85">
              <a:extLst>
                <a:ext uri="{FF2B5EF4-FFF2-40B4-BE49-F238E27FC236}">
                  <a16:creationId xmlns:a16="http://schemas.microsoft.com/office/drawing/2014/main" id="{BD6FDDAB-7483-6C10-72A6-141B7C59D756}"/>
                </a:ext>
              </a:extLst>
            </p:cNvPr>
            <p:cNvSpPr/>
            <p:nvPr/>
          </p:nvSpPr>
          <p:spPr>
            <a:xfrm>
              <a:off x="5348841" y="1767048"/>
              <a:ext cx="263081" cy="90705"/>
            </a:xfrm>
            <a:custGeom>
              <a:avLst/>
              <a:gdLst/>
              <a:ahLst/>
              <a:cxnLst/>
              <a:rect l="l" t="t" r="r" b="b"/>
              <a:pathLst>
                <a:path w="10047" h="3464" extrusionOk="0">
                  <a:moveTo>
                    <a:pt x="2376" y="1"/>
                  </a:moveTo>
                  <a:lnTo>
                    <a:pt x="878" y="535"/>
                  </a:lnTo>
                  <a:cubicBezTo>
                    <a:pt x="354" y="716"/>
                    <a:pt x="1" y="1212"/>
                    <a:pt x="1" y="1765"/>
                  </a:cubicBezTo>
                  <a:lnTo>
                    <a:pt x="1" y="2815"/>
                  </a:lnTo>
                  <a:cubicBezTo>
                    <a:pt x="1" y="3168"/>
                    <a:pt x="296" y="3464"/>
                    <a:pt x="659" y="3464"/>
                  </a:cubicBezTo>
                  <a:lnTo>
                    <a:pt x="9397" y="3464"/>
                  </a:lnTo>
                  <a:cubicBezTo>
                    <a:pt x="9760" y="3464"/>
                    <a:pt x="10046" y="3168"/>
                    <a:pt x="10046" y="2815"/>
                  </a:cubicBezTo>
                  <a:lnTo>
                    <a:pt x="10046" y="1775"/>
                  </a:lnTo>
                  <a:cubicBezTo>
                    <a:pt x="10046" y="1212"/>
                    <a:pt x="9703" y="716"/>
                    <a:pt x="9178" y="535"/>
                  </a:cubicBezTo>
                  <a:lnTo>
                    <a:pt x="7671" y="1"/>
                  </a:lnTo>
                  <a:cubicBezTo>
                    <a:pt x="7070" y="821"/>
                    <a:pt x="6268" y="1727"/>
                    <a:pt x="5333" y="2223"/>
                  </a:cubicBezTo>
                  <a:cubicBezTo>
                    <a:pt x="5238" y="2276"/>
                    <a:pt x="5131" y="2302"/>
                    <a:pt x="5023" y="2302"/>
                  </a:cubicBezTo>
                  <a:cubicBezTo>
                    <a:pt x="4916" y="2302"/>
                    <a:pt x="4809" y="2276"/>
                    <a:pt x="4713" y="2223"/>
                  </a:cubicBezTo>
                  <a:cubicBezTo>
                    <a:pt x="3778" y="1727"/>
                    <a:pt x="2977" y="821"/>
                    <a:pt x="2376" y="1"/>
                  </a:cubicBezTo>
                  <a:close/>
                </a:path>
              </a:pathLst>
            </a:custGeom>
            <a:solidFill>
              <a:srgbClr val="A2B5C3"/>
            </a:solidFill>
            <a:ln>
              <a:no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1025" name="Google Shape;12873;p85">
              <a:extLst>
                <a:ext uri="{FF2B5EF4-FFF2-40B4-BE49-F238E27FC236}">
                  <a16:creationId xmlns:a16="http://schemas.microsoft.com/office/drawing/2014/main" id="{CA95CCDE-C2E3-F735-26F8-892A38FDAB6F}"/>
                </a:ext>
              </a:extLst>
            </p:cNvPr>
            <p:cNvSpPr/>
            <p:nvPr/>
          </p:nvSpPr>
          <p:spPr>
            <a:xfrm>
              <a:off x="5446013" y="1708839"/>
              <a:ext cx="68736" cy="23069"/>
            </a:xfrm>
            <a:custGeom>
              <a:avLst/>
              <a:gdLst/>
              <a:ahLst/>
              <a:cxnLst/>
              <a:rect l="l" t="t" r="r" b="b"/>
              <a:pathLst>
                <a:path w="2625" h="881" extrusionOk="0">
                  <a:moveTo>
                    <a:pt x="1" y="1"/>
                  </a:moveTo>
                  <a:lnTo>
                    <a:pt x="1" y="602"/>
                  </a:lnTo>
                  <a:cubicBezTo>
                    <a:pt x="416" y="788"/>
                    <a:pt x="862" y="881"/>
                    <a:pt x="1309" y="881"/>
                  </a:cubicBezTo>
                  <a:cubicBezTo>
                    <a:pt x="1756" y="881"/>
                    <a:pt x="2204" y="788"/>
                    <a:pt x="2624" y="602"/>
                  </a:cubicBezTo>
                  <a:lnTo>
                    <a:pt x="2624" y="1"/>
                  </a:lnTo>
                  <a:close/>
                </a:path>
              </a:pathLst>
            </a:custGeom>
            <a:solidFill>
              <a:srgbClr val="D4DDE3"/>
            </a:solidFill>
            <a:ln>
              <a:no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1027" name="Google Shape;12874;p85">
              <a:extLst>
                <a:ext uri="{FF2B5EF4-FFF2-40B4-BE49-F238E27FC236}">
                  <a16:creationId xmlns:a16="http://schemas.microsoft.com/office/drawing/2014/main" id="{08710E46-1D34-C362-321E-E85F2CC43A62}"/>
                </a:ext>
              </a:extLst>
            </p:cNvPr>
            <p:cNvSpPr/>
            <p:nvPr/>
          </p:nvSpPr>
          <p:spPr>
            <a:xfrm>
              <a:off x="5406055" y="1548979"/>
              <a:ext cx="148652" cy="171381"/>
            </a:xfrm>
            <a:custGeom>
              <a:avLst/>
              <a:gdLst/>
              <a:ahLst/>
              <a:cxnLst/>
              <a:rect l="l" t="t" r="r" b="b"/>
              <a:pathLst>
                <a:path w="5677" h="6545" extrusionOk="0">
                  <a:moveTo>
                    <a:pt x="0" y="0"/>
                  </a:moveTo>
                  <a:lnTo>
                    <a:pt x="0" y="3711"/>
                  </a:lnTo>
                  <a:cubicBezTo>
                    <a:pt x="0" y="5276"/>
                    <a:pt x="1269" y="6545"/>
                    <a:pt x="2834" y="6545"/>
                  </a:cubicBezTo>
                  <a:cubicBezTo>
                    <a:pt x="4408" y="6545"/>
                    <a:pt x="5676" y="5276"/>
                    <a:pt x="5676" y="3711"/>
                  </a:cubicBezTo>
                  <a:lnTo>
                    <a:pt x="5676" y="0"/>
                  </a:lnTo>
                  <a:close/>
                </a:path>
              </a:pathLst>
            </a:custGeom>
            <a:solidFill>
              <a:srgbClr val="E0E7EB"/>
            </a:solidFill>
            <a:ln>
              <a:no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1028" name="Google Shape;12875;p85">
              <a:extLst>
                <a:ext uri="{FF2B5EF4-FFF2-40B4-BE49-F238E27FC236}">
                  <a16:creationId xmlns:a16="http://schemas.microsoft.com/office/drawing/2014/main" id="{1BBC4D90-3596-ED5A-D3BD-CC0BFC96929F}"/>
                </a:ext>
              </a:extLst>
            </p:cNvPr>
            <p:cNvSpPr/>
            <p:nvPr/>
          </p:nvSpPr>
          <p:spPr>
            <a:xfrm>
              <a:off x="5405584" y="1548979"/>
              <a:ext cx="149124" cy="171590"/>
            </a:xfrm>
            <a:custGeom>
              <a:avLst/>
              <a:gdLst/>
              <a:ahLst/>
              <a:cxnLst/>
              <a:rect l="l" t="t" r="r" b="b"/>
              <a:pathLst>
                <a:path w="5695" h="6553" extrusionOk="0">
                  <a:moveTo>
                    <a:pt x="18" y="0"/>
                  </a:moveTo>
                  <a:lnTo>
                    <a:pt x="18" y="3711"/>
                  </a:lnTo>
                  <a:cubicBezTo>
                    <a:pt x="1" y="5302"/>
                    <a:pt x="1299" y="6552"/>
                    <a:pt x="2836" y="6552"/>
                  </a:cubicBezTo>
                  <a:cubicBezTo>
                    <a:pt x="2985" y="6552"/>
                    <a:pt x="3137" y="6541"/>
                    <a:pt x="3290" y="6516"/>
                  </a:cubicBezTo>
                  <a:cubicBezTo>
                    <a:pt x="1907" y="6297"/>
                    <a:pt x="886" y="5104"/>
                    <a:pt x="886" y="3711"/>
                  </a:cubicBezTo>
                  <a:lnTo>
                    <a:pt x="886" y="2576"/>
                  </a:lnTo>
                  <a:cubicBezTo>
                    <a:pt x="886" y="2395"/>
                    <a:pt x="944" y="2223"/>
                    <a:pt x="1039" y="2070"/>
                  </a:cubicBezTo>
                  <a:cubicBezTo>
                    <a:pt x="1392" y="1489"/>
                    <a:pt x="1735" y="1412"/>
                    <a:pt x="2117" y="1307"/>
                  </a:cubicBezTo>
                  <a:cubicBezTo>
                    <a:pt x="2384" y="1260"/>
                    <a:pt x="2632" y="1164"/>
                    <a:pt x="2852" y="1021"/>
                  </a:cubicBezTo>
                  <a:cubicBezTo>
                    <a:pt x="3081" y="1164"/>
                    <a:pt x="3329" y="1260"/>
                    <a:pt x="3586" y="1307"/>
                  </a:cubicBezTo>
                  <a:cubicBezTo>
                    <a:pt x="3977" y="1412"/>
                    <a:pt x="4311" y="1489"/>
                    <a:pt x="4664" y="2070"/>
                  </a:cubicBezTo>
                  <a:cubicBezTo>
                    <a:pt x="4931" y="2490"/>
                    <a:pt x="5284" y="2853"/>
                    <a:pt x="5694" y="3129"/>
                  </a:cubicBezTo>
                  <a:lnTo>
                    <a:pt x="5694" y="0"/>
                  </a:lnTo>
                  <a:close/>
                </a:path>
              </a:pathLst>
            </a:custGeom>
            <a:solidFill>
              <a:srgbClr val="DAE2E7"/>
            </a:solidFill>
            <a:ln>
              <a:no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1029" name="Google Shape;12876;p85">
              <a:extLst>
                <a:ext uri="{FF2B5EF4-FFF2-40B4-BE49-F238E27FC236}">
                  <a16:creationId xmlns:a16="http://schemas.microsoft.com/office/drawing/2014/main" id="{3C1A980A-549E-A05A-313D-0B397C817BB2}"/>
                </a:ext>
              </a:extLst>
            </p:cNvPr>
            <p:cNvSpPr/>
            <p:nvPr/>
          </p:nvSpPr>
          <p:spPr>
            <a:xfrm>
              <a:off x="5455047" y="1668802"/>
              <a:ext cx="50668" cy="17361"/>
            </a:xfrm>
            <a:custGeom>
              <a:avLst/>
              <a:gdLst/>
              <a:ahLst/>
              <a:cxnLst/>
              <a:rect l="l" t="t" r="r" b="b"/>
              <a:pathLst>
                <a:path w="1935" h="663" extrusionOk="0">
                  <a:moveTo>
                    <a:pt x="312" y="1"/>
                  </a:moveTo>
                  <a:cubicBezTo>
                    <a:pt x="143" y="1"/>
                    <a:pt x="0" y="224"/>
                    <a:pt x="161" y="385"/>
                  </a:cubicBezTo>
                  <a:cubicBezTo>
                    <a:pt x="371" y="567"/>
                    <a:pt x="641" y="662"/>
                    <a:pt x="922" y="662"/>
                  </a:cubicBezTo>
                  <a:cubicBezTo>
                    <a:pt x="936" y="662"/>
                    <a:pt x="949" y="662"/>
                    <a:pt x="963" y="662"/>
                  </a:cubicBezTo>
                  <a:cubicBezTo>
                    <a:pt x="976" y="662"/>
                    <a:pt x="990" y="662"/>
                    <a:pt x="1003" y="662"/>
                  </a:cubicBezTo>
                  <a:cubicBezTo>
                    <a:pt x="1284" y="662"/>
                    <a:pt x="1555" y="567"/>
                    <a:pt x="1773" y="385"/>
                  </a:cubicBezTo>
                  <a:cubicBezTo>
                    <a:pt x="1935" y="224"/>
                    <a:pt x="1792" y="1"/>
                    <a:pt x="1622" y="1"/>
                  </a:cubicBezTo>
                  <a:cubicBezTo>
                    <a:pt x="1571" y="1"/>
                    <a:pt x="1517" y="21"/>
                    <a:pt x="1468" y="70"/>
                  </a:cubicBezTo>
                  <a:cubicBezTo>
                    <a:pt x="1316" y="175"/>
                    <a:pt x="1139" y="228"/>
                    <a:pt x="964" y="228"/>
                  </a:cubicBezTo>
                  <a:cubicBezTo>
                    <a:pt x="788" y="228"/>
                    <a:pt x="614" y="175"/>
                    <a:pt x="467" y="70"/>
                  </a:cubicBezTo>
                  <a:cubicBezTo>
                    <a:pt x="418" y="21"/>
                    <a:pt x="364" y="1"/>
                    <a:pt x="312" y="1"/>
                  </a:cubicBezTo>
                  <a:close/>
                </a:path>
              </a:pathLst>
            </a:custGeom>
            <a:solidFill>
              <a:srgbClr val="D4DDE3"/>
            </a:solidFill>
            <a:ln>
              <a:no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1030" name="Google Shape;12877;p85">
              <a:extLst>
                <a:ext uri="{FF2B5EF4-FFF2-40B4-BE49-F238E27FC236}">
                  <a16:creationId xmlns:a16="http://schemas.microsoft.com/office/drawing/2014/main" id="{DB95170A-A765-09C9-505E-C37E5A2E5F69}"/>
                </a:ext>
              </a:extLst>
            </p:cNvPr>
            <p:cNvSpPr/>
            <p:nvPr/>
          </p:nvSpPr>
          <p:spPr>
            <a:xfrm>
              <a:off x="5440279" y="1628844"/>
              <a:ext cx="11521" cy="17334"/>
            </a:xfrm>
            <a:custGeom>
              <a:avLst/>
              <a:gdLst/>
              <a:ahLst/>
              <a:cxnLst/>
              <a:rect l="l" t="t" r="r" b="b"/>
              <a:pathLst>
                <a:path w="440" h="662" extrusionOk="0">
                  <a:moveTo>
                    <a:pt x="220" y="1"/>
                  </a:moveTo>
                  <a:cubicBezTo>
                    <a:pt x="110" y="1"/>
                    <a:pt x="0" y="75"/>
                    <a:pt x="0" y="222"/>
                  </a:cubicBezTo>
                  <a:lnTo>
                    <a:pt x="0" y="442"/>
                  </a:lnTo>
                  <a:cubicBezTo>
                    <a:pt x="0" y="566"/>
                    <a:pt x="96" y="661"/>
                    <a:pt x="220" y="661"/>
                  </a:cubicBezTo>
                  <a:cubicBezTo>
                    <a:pt x="344" y="661"/>
                    <a:pt x="439" y="556"/>
                    <a:pt x="439" y="432"/>
                  </a:cubicBezTo>
                  <a:lnTo>
                    <a:pt x="439" y="222"/>
                  </a:lnTo>
                  <a:cubicBezTo>
                    <a:pt x="439" y="75"/>
                    <a:pt x="329" y="1"/>
                    <a:pt x="220" y="1"/>
                  </a:cubicBezTo>
                  <a:close/>
                </a:path>
              </a:pathLst>
            </a:custGeom>
            <a:solidFill>
              <a:srgbClr val="213B55"/>
            </a:solidFill>
            <a:ln>
              <a:no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1031" name="Google Shape;12878;p85">
              <a:extLst>
                <a:ext uri="{FF2B5EF4-FFF2-40B4-BE49-F238E27FC236}">
                  <a16:creationId xmlns:a16="http://schemas.microsoft.com/office/drawing/2014/main" id="{7CCD11AB-3E26-2C0B-7AA3-6E20CCDC089D}"/>
                </a:ext>
              </a:extLst>
            </p:cNvPr>
            <p:cNvSpPr/>
            <p:nvPr/>
          </p:nvSpPr>
          <p:spPr>
            <a:xfrm>
              <a:off x="5508962" y="1628844"/>
              <a:ext cx="11521" cy="17334"/>
            </a:xfrm>
            <a:custGeom>
              <a:avLst/>
              <a:gdLst/>
              <a:ahLst/>
              <a:cxnLst/>
              <a:rect l="l" t="t" r="r" b="b"/>
              <a:pathLst>
                <a:path w="440" h="662" extrusionOk="0">
                  <a:moveTo>
                    <a:pt x="220" y="1"/>
                  </a:moveTo>
                  <a:cubicBezTo>
                    <a:pt x="110" y="1"/>
                    <a:pt x="1" y="75"/>
                    <a:pt x="1" y="222"/>
                  </a:cubicBezTo>
                  <a:lnTo>
                    <a:pt x="1" y="442"/>
                  </a:lnTo>
                  <a:cubicBezTo>
                    <a:pt x="1" y="566"/>
                    <a:pt x="96" y="661"/>
                    <a:pt x="220" y="661"/>
                  </a:cubicBezTo>
                  <a:cubicBezTo>
                    <a:pt x="335" y="661"/>
                    <a:pt x="440" y="556"/>
                    <a:pt x="440" y="432"/>
                  </a:cubicBezTo>
                  <a:lnTo>
                    <a:pt x="440" y="222"/>
                  </a:lnTo>
                  <a:cubicBezTo>
                    <a:pt x="440" y="75"/>
                    <a:pt x="330" y="1"/>
                    <a:pt x="220" y="1"/>
                  </a:cubicBezTo>
                  <a:close/>
                </a:path>
              </a:pathLst>
            </a:custGeom>
            <a:solidFill>
              <a:srgbClr val="213B55"/>
            </a:solidFill>
            <a:ln>
              <a:no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1032" name="Google Shape;12879;p85">
              <a:extLst>
                <a:ext uri="{FF2B5EF4-FFF2-40B4-BE49-F238E27FC236}">
                  <a16:creationId xmlns:a16="http://schemas.microsoft.com/office/drawing/2014/main" id="{4B104CC3-B80B-2441-BB18-B8A7C13C257E}"/>
                </a:ext>
              </a:extLst>
            </p:cNvPr>
            <p:cNvSpPr/>
            <p:nvPr/>
          </p:nvSpPr>
          <p:spPr>
            <a:xfrm>
              <a:off x="5432528" y="1611666"/>
              <a:ext cx="26761" cy="11521"/>
            </a:xfrm>
            <a:custGeom>
              <a:avLst/>
              <a:gdLst/>
              <a:ahLst/>
              <a:cxnLst/>
              <a:rect l="l" t="t" r="r" b="b"/>
              <a:pathLst>
                <a:path w="1022" h="440" extrusionOk="0">
                  <a:moveTo>
                    <a:pt x="296" y="1"/>
                  </a:moveTo>
                  <a:cubicBezTo>
                    <a:pt x="0" y="1"/>
                    <a:pt x="0" y="440"/>
                    <a:pt x="296" y="440"/>
                  </a:cubicBezTo>
                  <a:lnTo>
                    <a:pt x="735" y="440"/>
                  </a:lnTo>
                  <a:cubicBezTo>
                    <a:pt x="1021" y="440"/>
                    <a:pt x="1021" y="1"/>
                    <a:pt x="735" y="1"/>
                  </a:cubicBezTo>
                  <a:close/>
                </a:path>
              </a:pathLst>
            </a:custGeom>
            <a:solidFill>
              <a:srgbClr val="213B55"/>
            </a:solidFill>
            <a:ln>
              <a:no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1033" name="Google Shape;12880;p85">
              <a:extLst>
                <a:ext uri="{FF2B5EF4-FFF2-40B4-BE49-F238E27FC236}">
                  <a16:creationId xmlns:a16="http://schemas.microsoft.com/office/drawing/2014/main" id="{35156485-3012-F43C-40B9-384EF08FA8E8}"/>
                </a:ext>
              </a:extLst>
            </p:cNvPr>
            <p:cNvSpPr/>
            <p:nvPr/>
          </p:nvSpPr>
          <p:spPr>
            <a:xfrm>
              <a:off x="5501211" y="1611666"/>
              <a:ext cx="26761" cy="11521"/>
            </a:xfrm>
            <a:custGeom>
              <a:avLst/>
              <a:gdLst/>
              <a:ahLst/>
              <a:cxnLst/>
              <a:rect l="l" t="t" r="r" b="b"/>
              <a:pathLst>
                <a:path w="1022" h="440" extrusionOk="0">
                  <a:moveTo>
                    <a:pt x="297" y="1"/>
                  </a:moveTo>
                  <a:cubicBezTo>
                    <a:pt x="1" y="1"/>
                    <a:pt x="1" y="440"/>
                    <a:pt x="297" y="440"/>
                  </a:cubicBezTo>
                  <a:lnTo>
                    <a:pt x="736" y="440"/>
                  </a:lnTo>
                  <a:cubicBezTo>
                    <a:pt x="1022" y="440"/>
                    <a:pt x="1022" y="1"/>
                    <a:pt x="736" y="1"/>
                  </a:cubicBezTo>
                  <a:close/>
                </a:path>
              </a:pathLst>
            </a:custGeom>
            <a:solidFill>
              <a:srgbClr val="213B55"/>
            </a:solidFill>
            <a:ln>
              <a:no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1034" name="Google Shape;12881;p85">
              <a:extLst>
                <a:ext uri="{FF2B5EF4-FFF2-40B4-BE49-F238E27FC236}">
                  <a16:creationId xmlns:a16="http://schemas.microsoft.com/office/drawing/2014/main" id="{6358C3DF-8B44-BA3A-03C5-431BED36A8C5}"/>
                </a:ext>
              </a:extLst>
            </p:cNvPr>
            <p:cNvSpPr/>
            <p:nvPr/>
          </p:nvSpPr>
          <p:spPr>
            <a:xfrm>
              <a:off x="5353842" y="1786792"/>
              <a:ext cx="46740" cy="70961"/>
            </a:xfrm>
            <a:custGeom>
              <a:avLst/>
              <a:gdLst/>
              <a:ahLst/>
              <a:cxnLst/>
              <a:rect l="l" t="t" r="r" b="b"/>
              <a:pathLst>
                <a:path w="1785" h="2710" extrusionOk="0">
                  <a:moveTo>
                    <a:pt x="287" y="0"/>
                  </a:moveTo>
                  <a:cubicBezTo>
                    <a:pt x="172" y="96"/>
                    <a:pt x="77" y="210"/>
                    <a:pt x="0" y="334"/>
                  </a:cubicBezTo>
                  <a:lnTo>
                    <a:pt x="1117" y="1298"/>
                  </a:lnTo>
                  <a:cubicBezTo>
                    <a:pt x="1260" y="1422"/>
                    <a:pt x="1346" y="1603"/>
                    <a:pt x="1346" y="1794"/>
                  </a:cubicBezTo>
                  <a:lnTo>
                    <a:pt x="1346" y="2710"/>
                  </a:lnTo>
                  <a:lnTo>
                    <a:pt x="1784" y="2710"/>
                  </a:lnTo>
                  <a:lnTo>
                    <a:pt x="1784" y="1794"/>
                  </a:lnTo>
                  <a:cubicBezTo>
                    <a:pt x="1784" y="1479"/>
                    <a:pt x="1641" y="1174"/>
                    <a:pt x="1403" y="973"/>
                  </a:cubicBezTo>
                  <a:lnTo>
                    <a:pt x="287" y="0"/>
                  </a:lnTo>
                  <a:close/>
                </a:path>
              </a:pathLst>
            </a:custGeom>
            <a:solidFill>
              <a:srgbClr val="869FB1"/>
            </a:solidFill>
            <a:ln>
              <a:no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1035" name="Google Shape;12882;p85">
              <a:extLst>
                <a:ext uri="{FF2B5EF4-FFF2-40B4-BE49-F238E27FC236}">
                  <a16:creationId xmlns:a16="http://schemas.microsoft.com/office/drawing/2014/main" id="{C15908AB-274E-9ADB-AEBD-F1D5AB0D49E6}"/>
                </a:ext>
              </a:extLst>
            </p:cNvPr>
            <p:cNvSpPr/>
            <p:nvPr/>
          </p:nvSpPr>
          <p:spPr>
            <a:xfrm>
              <a:off x="5560415" y="1786792"/>
              <a:ext cx="46740" cy="70961"/>
            </a:xfrm>
            <a:custGeom>
              <a:avLst/>
              <a:gdLst/>
              <a:ahLst/>
              <a:cxnLst/>
              <a:rect l="l" t="t" r="r" b="b"/>
              <a:pathLst>
                <a:path w="1785" h="2710" extrusionOk="0">
                  <a:moveTo>
                    <a:pt x="1489" y="0"/>
                  </a:moveTo>
                  <a:lnTo>
                    <a:pt x="383" y="973"/>
                  </a:lnTo>
                  <a:cubicBezTo>
                    <a:pt x="134" y="1174"/>
                    <a:pt x="1" y="1479"/>
                    <a:pt x="1" y="1794"/>
                  </a:cubicBezTo>
                  <a:lnTo>
                    <a:pt x="1" y="2710"/>
                  </a:lnTo>
                  <a:lnTo>
                    <a:pt x="440" y="2710"/>
                  </a:lnTo>
                  <a:lnTo>
                    <a:pt x="440" y="1794"/>
                  </a:lnTo>
                  <a:cubicBezTo>
                    <a:pt x="440" y="1603"/>
                    <a:pt x="516" y="1422"/>
                    <a:pt x="669" y="1298"/>
                  </a:cubicBezTo>
                  <a:lnTo>
                    <a:pt x="1785" y="334"/>
                  </a:lnTo>
                  <a:cubicBezTo>
                    <a:pt x="1699" y="210"/>
                    <a:pt x="1604" y="96"/>
                    <a:pt x="1489" y="0"/>
                  </a:cubicBezTo>
                  <a:close/>
                </a:path>
              </a:pathLst>
            </a:custGeom>
            <a:solidFill>
              <a:srgbClr val="869FB1"/>
            </a:solidFill>
            <a:ln>
              <a:no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1036" name="Google Shape;12883;p85">
              <a:extLst>
                <a:ext uri="{FF2B5EF4-FFF2-40B4-BE49-F238E27FC236}">
                  <a16:creationId xmlns:a16="http://schemas.microsoft.com/office/drawing/2014/main" id="{4D381EFC-307A-84F9-751A-D95C35D88153}"/>
                </a:ext>
              </a:extLst>
            </p:cNvPr>
            <p:cNvSpPr/>
            <p:nvPr/>
          </p:nvSpPr>
          <p:spPr>
            <a:xfrm>
              <a:off x="5480499" y="1502972"/>
              <a:ext cx="149909" cy="256613"/>
            </a:xfrm>
            <a:custGeom>
              <a:avLst/>
              <a:gdLst/>
              <a:ahLst/>
              <a:cxnLst/>
              <a:rect l="l" t="t" r="r" b="b"/>
              <a:pathLst>
                <a:path w="5725" h="9800" extrusionOk="0">
                  <a:moveTo>
                    <a:pt x="785" y="1"/>
                  </a:moveTo>
                  <a:cubicBezTo>
                    <a:pt x="590" y="1"/>
                    <a:pt x="398" y="58"/>
                    <a:pt x="239" y="164"/>
                  </a:cubicBezTo>
                  <a:cubicBezTo>
                    <a:pt x="162" y="212"/>
                    <a:pt x="76" y="231"/>
                    <a:pt x="0" y="231"/>
                  </a:cubicBezTo>
                  <a:lnTo>
                    <a:pt x="0" y="2187"/>
                  </a:lnTo>
                  <a:cubicBezTo>
                    <a:pt x="563" y="2902"/>
                    <a:pt x="1393" y="2330"/>
                    <a:pt x="2185" y="3589"/>
                  </a:cubicBezTo>
                  <a:cubicBezTo>
                    <a:pt x="2843" y="4667"/>
                    <a:pt x="3683" y="4629"/>
                    <a:pt x="3969" y="5468"/>
                  </a:cubicBezTo>
                  <a:cubicBezTo>
                    <a:pt x="4055" y="5707"/>
                    <a:pt x="4007" y="5974"/>
                    <a:pt x="4026" y="6222"/>
                  </a:cubicBezTo>
                  <a:cubicBezTo>
                    <a:pt x="4150" y="7653"/>
                    <a:pt x="5238" y="8302"/>
                    <a:pt x="5724" y="9799"/>
                  </a:cubicBezTo>
                  <a:cubicBezTo>
                    <a:pt x="5676" y="9551"/>
                    <a:pt x="5648" y="9303"/>
                    <a:pt x="5657" y="9055"/>
                  </a:cubicBezTo>
                  <a:cubicBezTo>
                    <a:pt x="5676" y="7796"/>
                    <a:pt x="5257" y="7577"/>
                    <a:pt x="5047" y="6842"/>
                  </a:cubicBezTo>
                  <a:cubicBezTo>
                    <a:pt x="4837" y="6098"/>
                    <a:pt x="5047" y="5592"/>
                    <a:pt x="4799" y="4772"/>
                  </a:cubicBezTo>
                  <a:cubicBezTo>
                    <a:pt x="4570" y="4009"/>
                    <a:pt x="4150" y="3875"/>
                    <a:pt x="4016" y="2788"/>
                  </a:cubicBezTo>
                  <a:cubicBezTo>
                    <a:pt x="3797" y="956"/>
                    <a:pt x="1813" y="2"/>
                    <a:pt x="830" y="2"/>
                  </a:cubicBezTo>
                  <a:cubicBezTo>
                    <a:pt x="815" y="1"/>
                    <a:pt x="800" y="1"/>
                    <a:pt x="785" y="1"/>
                  </a:cubicBezTo>
                  <a:close/>
                </a:path>
              </a:pathLst>
            </a:custGeom>
            <a:solidFill>
              <a:srgbClr val="395168"/>
            </a:solidFill>
            <a:ln>
              <a:no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1037" name="Google Shape;12884;p85">
              <a:extLst>
                <a:ext uri="{FF2B5EF4-FFF2-40B4-BE49-F238E27FC236}">
                  <a16:creationId xmlns:a16="http://schemas.microsoft.com/office/drawing/2014/main" id="{21972384-0F7E-CE91-8CB4-85DD5755A30B}"/>
                </a:ext>
              </a:extLst>
            </p:cNvPr>
            <p:cNvSpPr/>
            <p:nvPr/>
          </p:nvSpPr>
          <p:spPr>
            <a:xfrm>
              <a:off x="5330354" y="1502972"/>
              <a:ext cx="149909" cy="256351"/>
            </a:xfrm>
            <a:custGeom>
              <a:avLst/>
              <a:gdLst/>
              <a:ahLst/>
              <a:cxnLst/>
              <a:rect l="l" t="t" r="r" b="b"/>
              <a:pathLst>
                <a:path w="5725" h="9790" extrusionOk="0">
                  <a:moveTo>
                    <a:pt x="4938" y="1"/>
                  </a:moveTo>
                  <a:cubicBezTo>
                    <a:pt x="4923" y="1"/>
                    <a:pt x="4909" y="1"/>
                    <a:pt x="4895" y="2"/>
                  </a:cubicBezTo>
                  <a:cubicBezTo>
                    <a:pt x="3902" y="2"/>
                    <a:pt x="1928" y="956"/>
                    <a:pt x="1699" y="2788"/>
                  </a:cubicBezTo>
                  <a:cubicBezTo>
                    <a:pt x="1575" y="3875"/>
                    <a:pt x="1155" y="4009"/>
                    <a:pt x="926" y="4772"/>
                  </a:cubicBezTo>
                  <a:cubicBezTo>
                    <a:pt x="678" y="5592"/>
                    <a:pt x="888" y="6098"/>
                    <a:pt x="678" y="6842"/>
                  </a:cubicBezTo>
                  <a:cubicBezTo>
                    <a:pt x="468" y="7577"/>
                    <a:pt x="48" y="7796"/>
                    <a:pt x="67" y="9055"/>
                  </a:cubicBezTo>
                  <a:cubicBezTo>
                    <a:pt x="77" y="9303"/>
                    <a:pt x="48" y="9551"/>
                    <a:pt x="1" y="9790"/>
                  </a:cubicBezTo>
                  <a:cubicBezTo>
                    <a:pt x="487" y="8302"/>
                    <a:pt x="1584" y="7653"/>
                    <a:pt x="1689" y="6222"/>
                  </a:cubicBezTo>
                  <a:cubicBezTo>
                    <a:pt x="1718" y="5974"/>
                    <a:pt x="1670" y="5707"/>
                    <a:pt x="1756" y="5468"/>
                  </a:cubicBezTo>
                  <a:cubicBezTo>
                    <a:pt x="2042" y="4629"/>
                    <a:pt x="2872" y="4667"/>
                    <a:pt x="3540" y="3589"/>
                  </a:cubicBezTo>
                  <a:cubicBezTo>
                    <a:pt x="4322" y="2330"/>
                    <a:pt x="5162" y="2902"/>
                    <a:pt x="5725" y="2187"/>
                  </a:cubicBezTo>
                  <a:lnTo>
                    <a:pt x="5725" y="231"/>
                  </a:lnTo>
                  <a:cubicBezTo>
                    <a:pt x="5639" y="231"/>
                    <a:pt x="5553" y="212"/>
                    <a:pt x="5486" y="164"/>
                  </a:cubicBezTo>
                  <a:cubicBezTo>
                    <a:pt x="5318" y="58"/>
                    <a:pt x="5125" y="1"/>
                    <a:pt x="4938" y="1"/>
                  </a:cubicBezTo>
                  <a:close/>
                </a:path>
              </a:pathLst>
            </a:custGeom>
            <a:solidFill>
              <a:srgbClr val="576D81"/>
            </a:solidFill>
            <a:ln>
              <a:no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grpSp>
      <p:grpSp>
        <p:nvGrpSpPr>
          <p:cNvPr id="1038" name="Google Shape;12227;p85">
            <a:extLst>
              <a:ext uri="{FF2B5EF4-FFF2-40B4-BE49-F238E27FC236}">
                <a16:creationId xmlns:a16="http://schemas.microsoft.com/office/drawing/2014/main" id="{9E261300-EC47-321F-E18D-BC3D52B851D7}"/>
              </a:ext>
            </a:extLst>
          </p:cNvPr>
          <p:cNvGrpSpPr/>
          <p:nvPr/>
        </p:nvGrpSpPr>
        <p:grpSpPr>
          <a:xfrm>
            <a:off x="893223" y="2587254"/>
            <a:ext cx="474250" cy="454251"/>
            <a:chOff x="2668963" y="3791306"/>
            <a:chExt cx="358734" cy="359311"/>
          </a:xfrm>
        </p:grpSpPr>
        <p:sp>
          <p:nvSpPr>
            <p:cNvPr id="1039" name="Google Shape;12228;p85">
              <a:extLst>
                <a:ext uri="{FF2B5EF4-FFF2-40B4-BE49-F238E27FC236}">
                  <a16:creationId xmlns:a16="http://schemas.microsoft.com/office/drawing/2014/main" id="{7F89108B-DB28-87DB-EEC3-5DF155E7A1C7}"/>
                </a:ext>
              </a:extLst>
            </p:cNvPr>
            <p:cNvSpPr/>
            <p:nvPr/>
          </p:nvSpPr>
          <p:spPr>
            <a:xfrm>
              <a:off x="2854065" y="4004268"/>
              <a:ext cx="75203" cy="75230"/>
            </a:xfrm>
            <a:custGeom>
              <a:avLst/>
              <a:gdLst/>
              <a:ahLst/>
              <a:cxnLst/>
              <a:rect l="l" t="t" r="r" b="b"/>
              <a:pathLst>
                <a:path w="2872" h="2873" extrusionOk="0">
                  <a:moveTo>
                    <a:pt x="2509" y="1"/>
                  </a:moveTo>
                  <a:lnTo>
                    <a:pt x="0" y="2510"/>
                  </a:lnTo>
                  <a:lnTo>
                    <a:pt x="363" y="2872"/>
                  </a:lnTo>
                  <a:lnTo>
                    <a:pt x="2872" y="354"/>
                  </a:lnTo>
                  <a:lnTo>
                    <a:pt x="2509" y="1"/>
                  </a:lnTo>
                  <a:close/>
                </a:path>
              </a:pathLst>
            </a:custGeom>
            <a:solidFill>
              <a:srgbClr val="9CACBA"/>
            </a:solidFill>
            <a:ln>
              <a:no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1040" name="Google Shape;12229;p85">
              <a:extLst>
                <a:ext uri="{FF2B5EF4-FFF2-40B4-BE49-F238E27FC236}">
                  <a16:creationId xmlns:a16="http://schemas.microsoft.com/office/drawing/2014/main" id="{842A4930-E694-10AA-D50A-672B44AB3109}"/>
                </a:ext>
              </a:extLst>
            </p:cNvPr>
            <p:cNvSpPr/>
            <p:nvPr/>
          </p:nvSpPr>
          <p:spPr>
            <a:xfrm>
              <a:off x="2879045" y="4029249"/>
              <a:ext cx="75203" cy="75230"/>
            </a:xfrm>
            <a:custGeom>
              <a:avLst/>
              <a:gdLst/>
              <a:ahLst/>
              <a:cxnLst/>
              <a:rect l="l" t="t" r="r" b="b"/>
              <a:pathLst>
                <a:path w="2872" h="2873" extrusionOk="0">
                  <a:moveTo>
                    <a:pt x="2509" y="1"/>
                  </a:moveTo>
                  <a:lnTo>
                    <a:pt x="0" y="2510"/>
                  </a:lnTo>
                  <a:lnTo>
                    <a:pt x="363" y="2872"/>
                  </a:lnTo>
                  <a:lnTo>
                    <a:pt x="2872" y="354"/>
                  </a:lnTo>
                  <a:lnTo>
                    <a:pt x="2509" y="1"/>
                  </a:lnTo>
                  <a:close/>
                </a:path>
              </a:pathLst>
            </a:custGeom>
            <a:solidFill>
              <a:srgbClr val="9CACBA"/>
            </a:solidFill>
            <a:ln>
              <a:no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1041" name="Google Shape;12230;p85">
              <a:extLst>
                <a:ext uri="{FF2B5EF4-FFF2-40B4-BE49-F238E27FC236}">
                  <a16:creationId xmlns:a16="http://schemas.microsoft.com/office/drawing/2014/main" id="{01356FD3-FE2D-F4BF-367B-25C1F0137D4C}"/>
                </a:ext>
              </a:extLst>
            </p:cNvPr>
            <p:cNvSpPr/>
            <p:nvPr/>
          </p:nvSpPr>
          <p:spPr>
            <a:xfrm>
              <a:off x="2904026" y="4054229"/>
              <a:ext cx="75203" cy="75230"/>
            </a:xfrm>
            <a:custGeom>
              <a:avLst/>
              <a:gdLst/>
              <a:ahLst/>
              <a:cxnLst/>
              <a:rect l="l" t="t" r="r" b="b"/>
              <a:pathLst>
                <a:path w="2872" h="2873" extrusionOk="0">
                  <a:moveTo>
                    <a:pt x="2509" y="1"/>
                  </a:moveTo>
                  <a:lnTo>
                    <a:pt x="0" y="2510"/>
                  </a:lnTo>
                  <a:lnTo>
                    <a:pt x="363" y="2872"/>
                  </a:lnTo>
                  <a:lnTo>
                    <a:pt x="2872" y="354"/>
                  </a:lnTo>
                  <a:lnTo>
                    <a:pt x="2509" y="1"/>
                  </a:lnTo>
                  <a:close/>
                </a:path>
              </a:pathLst>
            </a:custGeom>
            <a:solidFill>
              <a:srgbClr val="9CACBA"/>
            </a:solidFill>
            <a:ln>
              <a:no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1042" name="Google Shape;12231;p85">
              <a:extLst>
                <a:ext uri="{FF2B5EF4-FFF2-40B4-BE49-F238E27FC236}">
                  <a16:creationId xmlns:a16="http://schemas.microsoft.com/office/drawing/2014/main" id="{8ECD9053-5460-6EF2-C254-EB03E61BE621}"/>
                </a:ext>
              </a:extLst>
            </p:cNvPr>
            <p:cNvSpPr/>
            <p:nvPr/>
          </p:nvSpPr>
          <p:spPr>
            <a:xfrm>
              <a:off x="2829320" y="4006415"/>
              <a:ext cx="153156" cy="143913"/>
            </a:xfrm>
            <a:custGeom>
              <a:avLst/>
              <a:gdLst/>
              <a:ahLst/>
              <a:cxnLst/>
              <a:rect l="l" t="t" r="r" b="b"/>
              <a:pathLst>
                <a:path w="5849" h="5496" extrusionOk="0">
                  <a:moveTo>
                    <a:pt x="1851" y="726"/>
                  </a:moveTo>
                  <a:cubicBezTo>
                    <a:pt x="2105" y="726"/>
                    <a:pt x="2358" y="826"/>
                    <a:pt x="2548" y="1026"/>
                  </a:cubicBezTo>
                  <a:lnTo>
                    <a:pt x="4608" y="3086"/>
                  </a:lnTo>
                  <a:cubicBezTo>
                    <a:pt x="5000" y="3458"/>
                    <a:pt x="5009" y="4078"/>
                    <a:pt x="4628" y="4460"/>
                  </a:cubicBezTo>
                  <a:cubicBezTo>
                    <a:pt x="4440" y="4647"/>
                    <a:pt x="4196" y="4740"/>
                    <a:pt x="3951" y="4740"/>
                  </a:cubicBezTo>
                  <a:cubicBezTo>
                    <a:pt x="3697" y="4740"/>
                    <a:pt x="3443" y="4640"/>
                    <a:pt x="3254" y="4441"/>
                  </a:cubicBezTo>
                  <a:lnTo>
                    <a:pt x="1193" y="2380"/>
                  </a:lnTo>
                  <a:cubicBezTo>
                    <a:pt x="802" y="2008"/>
                    <a:pt x="792" y="1388"/>
                    <a:pt x="1174" y="1007"/>
                  </a:cubicBezTo>
                  <a:cubicBezTo>
                    <a:pt x="1361" y="819"/>
                    <a:pt x="1606" y="726"/>
                    <a:pt x="1851" y="726"/>
                  </a:cubicBezTo>
                  <a:close/>
                  <a:moveTo>
                    <a:pt x="1875" y="0"/>
                  </a:moveTo>
                  <a:cubicBezTo>
                    <a:pt x="1439" y="0"/>
                    <a:pt x="1002" y="167"/>
                    <a:pt x="668" y="501"/>
                  </a:cubicBezTo>
                  <a:cubicBezTo>
                    <a:pt x="1" y="1169"/>
                    <a:pt x="1" y="2247"/>
                    <a:pt x="668" y="2914"/>
                  </a:cubicBezTo>
                  <a:lnTo>
                    <a:pt x="2729" y="4966"/>
                  </a:lnTo>
                  <a:lnTo>
                    <a:pt x="2739" y="4966"/>
                  </a:lnTo>
                  <a:cubicBezTo>
                    <a:pt x="3072" y="5319"/>
                    <a:pt x="3519" y="5495"/>
                    <a:pt x="3966" y="5495"/>
                  </a:cubicBezTo>
                  <a:cubicBezTo>
                    <a:pt x="4401" y="5495"/>
                    <a:pt x="4837" y="5328"/>
                    <a:pt x="5171" y="4994"/>
                  </a:cubicBezTo>
                  <a:cubicBezTo>
                    <a:pt x="5849" y="4326"/>
                    <a:pt x="5830" y="3220"/>
                    <a:pt x="5143" y="2562"/>
                  </a:cubicBezTo>
                  <a:lnTo>
                    <a:pt x="3082" y="501"/>
                  </a:lnTo>
                  <a:cubicBezTo>
                    <a:pt x="2748" y="167"/>
                    <a:pt x="2312" y="0"/>
                    <a:pt x="1875" y="0"/>
                  </a:cubicBezTo>
                  <a:close/>
                </a:path>
              </a:pathLst>
            </a:custGeom>
            <a:solidFill>
              <a:srgbClr val="A4B7C5"/>
            </a:solidFill>
            <a:ln>
              <a:no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1043" name="Google Shape;12232;p85">
              <a:extLst>
                <a:ext uri="{FF2B5EF4-FFF2-40B4-BE49-F238E27FC236}">
                  <a16:creationId xmlns:a16="http://schemas.microsoft.com/office/drawing/2014/main" id="{6DE6D33F-9E3D-16BE-A5B8-322032BB15DC}"/>
                </a:ext>
              </a:extLst>
            </p:cNvPr>
            <p:cNvSpPr/>
            <p:nvPr/>
          </p:nvSpPr>
          <p:spPr>
            <a:xfrm>
              <a:off x="2917511" y="3991857"/>
              <a:ext cx="24745" cy="23697"/>
            </a:xfrm>
            <a:custGeom>
              <a:avLst/>
              <a:gdLst/>
              <a:ahLst/>
              <a:cxnLst/>
              <a:rect l="l" t="t" r="r" b="b"/>
              <a:pathLst>
                <a:path w="945" h="905" extrusionOk="0">
                  <a:moveTo>
                    <a:pt x="415" y="0"/>
                  </a:moveTo>
                  <a:cubicBezTo>
                    <a:pt x="358" y="0"/>
                    <a:pt x="301" y="22"/>
                    <a:pt x="258" y="65"/>
                  </a:cubicBezTo>
                  <a:lnTo>
                    <a:pt x="86" y="246"/>
                  </a:lnTo>
                  <a:cubicBezTo>
                    <a:pt x="0" y="332"/>
                    <a:pt x="0" y="475"/>
                    <a:pt x="86" y="561"/>
                  </a:cubicBezTo>
                  <a:lnTo>
                    <a:pt x="363" y="847"/>
                  </a:lnTo>
                  <a:cubicBezTo>
                    <a:pt x="406" y="885"/>
                    <a:pt x="463" y="904"/>
                    <a:pt x="520" y="904"/>
                  </a:cubicBezTo>
                  <a:cubicBezTo>
                    <a:pt x="577" y="904"/>
                    <a:pt x="635" y="885"/>
                    <a:pt x="678" y="847"/>
                  </a:cubicBezTo>
                  <a:lnTo>
                    <a:pt x="859" y="666"/>
                  </a:lnTo>
                  <a:cubicBezTo>
                    <a:pt x="945" y="580"/>
                    <a:pt x="945" y="437"/>
                    <a:pt x="859" y="351"/>
                  </a:cubicBezTo>
                  <a:lnTo>
                    <a:pt x="573" y="65"/>
                  </a:lnTo>
                  <a:cubicBezTo>
                    <a:pt x="530" y="22"/>
                    <a:pt x="473" y="0"/>
                    <a:pt x="415" y="0"/>
                  </a:cubicBezTo>
                  <a:close/>
                </a:path>
              </a:pathLst>
            </a:custGeom>
            <a:solidFill>
              <a:srgbClr val="778DA0"/>
            </a:solidFill>
            <a:ln>
              <a:no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1044" name="Google Shape;12233;p85">
              <a:extLst>
                <a:ext uri="{FF2B5EF4-FFF2-40B4-BE49-F238E27FC236}">
                  <a16:creationId xmlns:a16="http://schemas.microsoft.com/office/drawing/2014/main" id="{AB228B11-82A1-1952-BB61-2B5BA0B9BFD7}"/>
                </a:ext>
              </a:extLst>
            </p:cNvPr>
            <p:cNvSpPr/>
            <p:nvPr/>
          </p:nvSpPr>
          <p:spPr>
            <a:xfrm>
              <a:off x="2942492" y="4016837"/>
              <a:ext cx="24745" cy="23619"/>
            </a:xfrm>
            <a:custGeom>
              <a:avLst/>
              <a:gdLst/>
              <a:ahLst/>
              <a:cxnLst/>
              <a:rect l="l" t="t" r="r" b="b"/>
              <a:pathLst>
                <a:path w="945" h="902" extrusionOk="0">
                  <a:moveTo>
                    <a:pt x="415" y="0"/>
                  </a:moveTo>
                  <a:cubicBezTo>
                    <a:pt x="358" y="0"/>
                    <a:pt x="301" y="22"/>
                    <a:pt x="258" y="65"/>
                  </a:cubicBezTo>
                  <a:lnTo>
                    <a:pt x="86" y="246"/>
                  </a:lnTo>
                  <a:cubicBezTo>
                    <a:pt x="0" y="332"/>
                    <a:pt x="0" y="465"/>
                    <a:pt x="86" y="551"/>
                  </a:cubicBezTo>
                  <a:lnTo>
                    <a:pt x="363" y="837"/>
                  </a:lnTo>
                  <a:cubicBezTo>
                    <a:pt x="406" y="880"/>
                    <a:pt x="463" y="902"/>
                    <a:pt x="520" y="902"/>
                  </a:cubicBezTo>
                  <a:cubicBezTo>
                    <a:pt x="577" y="902"/>
                    <a:pt x="635" y="880"/>
                    <a:pt x="678" y="837"/>
                  </a:cubicBezTo>
                  <a:lnTo>
                    <a:pt x="859" y="656"/>
                  </a:lnTo>
                  <a:cubicBezTo>
                    <a:pt x="945" y="570"/>
                    <a:pt x="945" y="427"/>
                    <a:pt x="859" y="351"/>
                  </a:cubicBezTo>
                  <a:lnTo>
                    <a:pt x="573" y="65"/>
                  </a:lnTo>
                  <a:cubicBezTo>
                    <a:pt x="530" y="22"/>
                    <a:pt x="472" y="0"/>
                    <a:pt x="415" y="0"/>
                  </a:cubicBezTo>
                  <a:close/>
                </a:path>
              </a:pathLst>
            </a:custGeom>
            <a:solidFill>
              <a:srgbClr val="778DA0"/>
            </a:solidFill>
            <a:ln>
              <a:no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1045" name="Google Shape;12234;p85">
              <a:extLst>
                <a:ext uri="{FF2B5EF4-FFF2-40B4-BE49-F238E27FC236}">
                  <a16:creationId xmlns:a16="http://schemas.microsoft.com/office/drawing/2014/main" id="{83A2AE53-7FF2-4D4B-A8B6-B298F320AB81}"/>
                </a:ext>
              </a:extLst>
            </p:cNvPr>
            <p:cNvSpPr/>
            <p:nvPr/>
          </p:nvSpPr>
          <p:spPr>
            <a:xfrm>
              <a:off x="2967210" y="4041818"/>
              <a:ext cx="24771" cy="23619"/>
            </a:xfrm>
            <a:custGeom>
              <a:avLst/>
              <a:gdLst/>
              <a:ahLst/>
              <a:cxnLst/>
              <a:rect l="l" t="t" r="r" b="b"/>
              <a:pathLst>
                <a:path w="946" h="902" extrusionOk="0">
                  <a:moveTo>
                    <a:pt x="425" y="0"/>
                  </a:moveTo>
                  <a:cubicBezTo>
                    <a:pt x="368" y="0"/>
                    <a:pt x="311" y="22"/>
                    <a:pt x="268" y="65"/>
                  </a:cubicBezTo>
                  <a:lnTo>
                    <a:pt x="87" y="246"/>
                  </a:lnTo>
                  <a:cubicBezTo>
                    <a:pt x="1" y="332"/>
                    <a:pt x="1" y="465"/>
                    <a:pt x="87" y="551"/>
                  </a:cubicBezTo>
                  <a:lnTo>
                    <a:pt x="373" y="837"/>
                  </a:lnTo>
                  <a:cubicBezTo>
                    <a:pt x="416" y="880"/>
                    <a:pt x="473" y="902"/>
                    <a:pt x="530" y="902"/>
                  </a:cubicBezTo>
                  <a:cubicBezTo>
                    <a:pt x="587" y="902"/>
                    <a:pt x="645" y="880"/>
                    <a:pt x="688" y="837"/>
                  </a:cubicBezTo>
                  <a:lnTo>
                    <a:pt x="869" y="656"/>
                  </a:lnTo>
                  <a:cubicBezTo>
                    <a:pt x="945" y="570"/>
                    <a:pt x="945" y="427"/>
                    <a:pt x="869" y="351"/>
                  </a:cubicBezTo>
                  <a:lnTo>
                    <a:pt x="583" y="65"/>
                  </a:lnTo>
                  <a:cubicBezTo>
                    <a:pt x="540" y="22"/>
                    <a:pt x="482" y="0"/>
                    <a:pt x="425" y="0"/>
                  </a:cubicBezTo>
                  <a:close/>
                </a:path>
              </a:pathLst>
            </a:custGeom>
            <a:solidFill>
              <a:srgbClr val="778DA0"/>
            </a:solidFill>
            <a:ln>
              <a:no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1046" name="Google Shape;12235;p85">
              <a:extLst>
                <a:ext uri="{FF2B5EF4-FFF2-40B4-BE49-F238E27FC236}">
                  <a16:creationId xmlns:a16="http://schemas.microsoft.com/office/drawing/2014/main" id="{553C6629-7DC2-5AD8-5E8D-8420E631C9F3}"/>
                </a:ext>
              </a:extLst>
            </p:cNvPr>
            <p:cNvSpPr/>
            <p:nvPr/>
          </p:nvSpPr>
          <p:spPr>
            <a:xfrm>
              <a:off x="2704496" y="3827467"/>
              <a:ext cx="68395" cy="64179"/>
            </a:xfrm>
            <a:custGeom>
              <a:avLst/>
              <a:gdLst/>
              <a:ahLst/>
              <a:cxnLst/>
              <a:rect l="l" t="t" r="r" b="b"/>
              <a:pathLst>
                <a:path w="2612" h="2451" extrusionOk="0">
                  <a:moveTo>
                    <a:pt x="297" y="0"/>
                  </a:moveTo>
                  <a:cubicBezTo>
                    <a:pt x="138" y="0"/>
                    <a:pt x="1" y="216"/>
                    <a:pt x="160" y="361"/>
                  </a:cubicBezTo>
                  <a:lnTo>
                    <a:pt x="2182" y="2384"/>
                  </a:lnTo>
                  <a:cubicBezTo>
                    <a:pt x="2230" y="2422"/>
                    <a:pt x="2278" y="2450"/>
                    <a:pt x="2335" y="2450"/>
                  </a:cubicBezTo>
                  <a:cubicBezTo>
                    <a:pt x="2516" y="2450"/>
                    <a:pt x="2612" y="2231"/>
                    <a:pt x="2478" y="2097"/>
                  </a:cubicBezTo>
                  <a:lnTo>
                    <a:pt x="446" y="75"/>
                  </a:lnTo>
                  <a:cubicBezTo>
                    <a:pt x="400" y="22"/>
                    <a:pt x="347" y="0"/>
                    <a:pt x="297" y="0"/>
                  </a:cubicBezTo>
                  <a:close/>
                </a:path>
              </a:pathLst>
            </a:custGeom>
            <a:solidFill>
              <a:srgbClr val="BECBD5"/>
            </a:solidFill>
            <a:ln>
              <a:no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1047" name="Google Shape;12236;p85">
              <a:extLst>
                <a:ext uri="{FF2B5EF4-FFF2-40B4-BE49-F238E27FC236}">
                  <a16:creationId xmlns:a16="http://schemas.microsoft.com/office/drawing/2014/main" id="{10AFE530-2147-2E39-D151-28EA457661AD}"/>
                </a:ext>
              </a:extLst>
            </p:cNvPr>
            <p:cNvSpPr/>
            <p:nvPr/>
          </p:nvSpPr>
          <p:spPr>
            <a:xfrm>
              <a:off x="2671005" y="3882927"/>
              <a:ext cx="87641" cy="31448"/>
            </a:xfrm>
            <a:custGeom>
              <a:avLst/>
              <a:gdLst/>
              <a:ahLst/>
              <a:cxnLst/>
              <a:rect l="l" t="t" r="r" b="b"/>
              <a:pathLst>
                <a:path w="3347" h="1201" extrusionOk="0">
                  <a:moveTo>
                    <a:pt x="301" y="0"/>
                  </a:moveTo>
                  <a:cubicBezTo>
                    <a:pt x="78" y="0"/>
                    <a:pt x="0" y="338"/>
                    <a:pt x="246" y="409"/>
                  </a:cubicBezTo>
                  <a:lnTo>
                    <a:pt x="3003" y="1191"/>
                  </a:lnTo>
                  <a:cubicBezTo>
                    <a:pt x="3023" y="1201"/>
                    <a:pt x="3042" y="1201"/>
                    <a:pt x="3061" y="1201"/>
                  </a:cubicBezTo>
                  <a:cubicBezTo>
                    <a:pt x="3299" y="1201"/>
                    <a:pt x="3347" y="857"/>
                    <a:pt x="3118" y="800"/>
                  </a:cubicBezTo>
                  <a:lnTo>
                    <a:pt x="361" y="8"/>
                  </a:lnTo>
                  <a:cubicBezTo>
                    <a:pt x="340" y="3"/>
                    <a:pt x="320" y="0"/>
                    <a:pt x="301" y="0"/>
                  </a:cubicBezTo>
                  <a:close/>
                </a:path>
              </a:pathLst>
            </a:custGeom>
            <a:solidFill>
              <a:srgbClr val="BECBD5"/>
            </a:solidFill>
            <a:ln>
              <a:no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1048" name="Google Shape;12237;p85">
              <a:extLst>
                <a:ext uri="{FF2B5EF4-FFF2-40B4-BE49-F238E27FC236}">
                  <a16:creationId xmlns:a16="http://schemas.microsoft.com/office/drawing/2014/main" id="{0ADEAB31-7B4C-B00D-4EF9-7423BD5FBCDA}"/>
                </a:ext>
              </a:extLst>
            </p:cNvPr>
            <p:cNvSpPr/>
            <p:nvPr/>
          </p:nvSpPr>
          <p:spPr>
            <a:xfrm>
              <a:off x="2668963" y="3926394"/>
              <a:ext cx="86934" cy="32941"/>
            </a:xfrm>
            <a:custGeom>
              <a:avLst/>
              <a:gdLst/>
              <a:ahLst/>
              <a:cxnLst/>
              <a:rect l="l" t="t" r="r" b="b"/>
              <a:pathLst>
                <a:path w="3320" h="1258" extrusionOk="0">
                  <a:moveTo>
                    <a:pt x="3026" y="0"/>
                  </a:moveTo>
                  <a:cubicBezTo>
                    <a:pt x="3007" y="0"/>
                    <a:pt x="2988" y="3"/>
                    <a:pt x="2967" y="8"/>
                  </a:cubicBezTo>
                  <a:lnTo>
                    <a:pt x="229" y="857"/>
                  </a:lnTo>
                  <a:cubicBezTo>
                    <a:pt x="0" y="924"/>
                    <a:pt x="48" y="1258"/>
                    <a:pt x="286" y="1258"/>
                  </a:cubicBezTo>
                  <a:cubicBezTo>
                    <a:pt x="305" y="1258"/>
                    <a:pt x="324" y="1248"/>
                    <a:pt x="343" y="1248"/>
                  </a:cubicBezTo>
                  <a:lnTo>
                    <a:pt x="3091" y="399"/>
                  </a:lnTo>
                  <a:cubicBezTo>
                    <a:pt x="3319" y="329"/>
                    <a:pt x="3240" y="0"/>
                    <a:pt x="3026" y="0"/>
                  </a:cubicBezTo>
                  <a:close/>
                </a:path>
              </a:pathLst>
            </a:custGeom>
            <a:solidFill>
              <a:srgbClr val="BECBD5"/>
            </a:solidFill>
            <a:ln>
              <a:no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1049" name="Google Shape;12238;p85">
              <a:extLst>
                <a:ext uri="{FF2B5EF4-FFF2-40B4-BE49-F238E27FC236}">
                  <a16:creationId xmlns:a16="http://schemas.microsoft.com/office/drawing/2014/main" id="{4B2955CA-736E-FD7E-FA18-F78F993DC3EE}"/>
                </a:ext>
              </a:extLst>
            </p:cNvPr>
            <p:cNvSpPr/>
            <p:nvPr/>
          </p:nvSpPr>
          <p:spPr>
            <a:xfrm>
              <a:off x="2761422" y="3794081"/>
              <a:ext cx="33203" cy="83085"/>
            </a:xfrm>
            <a:custGeom>
              <a:avLst/>
              <a:gdLst/>
              <a:ahLst/>
              <a:cxnLst/>
              <a:rect l="l" t="t" r="r" b="b"/>
              <a:pathLst>
                <a:path w="1268" h="3173" extrusionOk="0">
                  <a:moveTo>
                    <a:pt x="252" y="0"/>
                  </a:moveTo>
                  <a:cubicBezTo>
                    <a:pt x="127" y="0"/>
                    <a:pt x="1" y="102"/>
                    <a:pt x="47" y="262"/>
                  </a:cubicBezTo>
                  <a:lnTo>
                    <a:pt x="829" y="3020"/>
                  </a:lnTo>
                  <a:cubicBezTo>
                    <a:pt x="857" y="3105"/>
                    <a:pt x="934" y="3172"/>
                    <a:pt x="1029" y="3172"/>
                  </a:cubicBezTo>
                  <a:cubicBezTo>
                    <a:pt x="1163" y="3172"/>
                    <a:pt x="1268" y="3039"/>
                    <a:pt x="1229" y="2915"/>
                  </a:cubicBezTo>
                  <a:lnTo>
                    <a:pt x="447" y="148"/>
                  </a:lnTo>
                  <a:cubicBezTo>
                    <a:pt x="417" y="45"/>
                    <a:pt x="335" y="0"/>
                    <a:pt x="252" y="0"/>
                  </a:cubicBezTo>
                  <a:close/>
                </a:path>
              </a:pathLst>
            </a:custGeom>
            <a:solidFill>
              <a:srgbClr val="BECBD5"/>
            </a:solidFill>
            <a:ln>
              <a:no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1050" name="Google Shape;12239;p85">
              <a:extLst>
                <a:ext uri="{FF2B5EF4-FFF2-40B4-BE49-F238E27FC236}">
                  <a16:creationId xmlns:a16="http://schemas.microsoft.com/office/drawing/2014/main" id="{6B2D7C7F-0879-02C4-1452-C5B9ABF9E606}"/>
                </a:ext>
              </a:extLst>
            </p:cNvPr>
            <p:cNvSpPr/>
            <p:nvPr/>
          </p:nvSpPr>
          <p:spPr>
            <a:xfrm>
              <a:off x="2805099" y="3791306"/>
              <a:ext cx="34774" cy="82849"/>
            </a:xfrm>
            <a:custGeom>
              <a:avLst/>
              <a:gdLst/>
              <a:ahLst/>
              <a:cxnLst/>
              <a:rect l="l" t="t" r="r" b="b"/>
              <a:pathLst>
                <a:path w="1328" h="3164" extrusionOk="0">
                  <a:moveTo>
                    <a:pt x="1070" y="0"/>
                  </a:moveTo>
                  <a:cubicBezTo>
                    <a:pt x="988" y="0"/>
                    <a:pt x="908" y="45"/>
                    <a:pt x="878" y="149"/>
                  </a:cubicBezTo>
                  <a:lnTo>
                    <a:pt x="38" y="2897"/>
                  </a:lnTo>
                  <a:cubicBezTo>
                    <a:pt x="0" y="3030"/>
                    <a:pt x="96" y="3164"/>
                    <a:pt x="239" y="3164"/>
                  </a:cubicBezTo>
                  <a:cubicBezTo>
                    <a:pt x="325" y="3164"/>
                    <a:pt x="401" y="3097"/>
                    <a:pt x="430" y="3021"/>
                  </a:cubicBezTo>
                  <a:lnTo>
                    <a:pt x="1269" y="273"/>
                  </a:lnTo>
                  <a:cubicBezTo>
                    <a:pt x="1327" y="110"/>
                    <a:pt x="1197" y="0"/>
                    <a:pt x="1070" y="0"/>
                  </a:cubicBezTo>
                  <a:close/>
                </a:path>
              </a:pathLst>
            </a:custGeom>
            <a:solidFill>
              <a:srgbClr val="BECBD5"/>
            </a:solidFill>
            <a:ln>
              <a:no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1051" name="Google Shape;12240;p85">
              <a:extLst>
                <a:ext uri="{FF2B5EF4-FFF2-40B4-BE49-F238E27FC236}">
                  <a16:creationId xmlns:a16="http://schemas.microsoft.com/office/drawing/2014/main" id="{F08623E3-9D04-C639-10E1-02F5A6647269}"/>
                </a:ext>
              </a:extLst>
            </p:cNvPr>
            <p:cNvSpPr/>
            <p:nvPr/>
          </p:nvSpPr>
          <p:spPr>
            <a:xfrm>
              <a:off x="2757129" y="3882221"/>
              <a:ext cx="261064" cy="259729"/>
            </a:xfrm>
            <a:custGeom>
              <a:avLst/>
              <a:gdLst/>
              <a:ahLst/>
              <a:cxnLst/>
              <a:rect l="l" t="t" r="r" b="b"/>
              <a:pathLst>
                <a:path w="9970" h="9919" extrusionOk="0">
                  <a:moveTo>
                    <a:pt x="2862" y="1"/>
                  </a:moveTo>
                  <a:cubicBezTo>
                    <a:pt x="2807" y="1"/>
                    <a:pt x="2753" y="21"/>
                    <a:pt x="2710" y="64"/>
                  </a:cubicBezTo>
                  <a:lnTo>
                    <a:pt x="115" y="2659"/>
                  </a:lnTo>
                  <a:cubicBezTo>
                    <a:pt x="1" y="2773"/>
                    <a:pt x="48" y="2973"/>
                    <a:pt x="211" y="3021"/>
                  </a:cubicBezTo>
                  <a:lnTo>
                    <a:pt x="821" y="3202"/>
                  </a:lnTo>
                  <a:lnTo>
                    <a:pt x="1184" y="3307"/>
                  </a:lnTo>
                  <a:cubicBezTo>
                    <a:pt x="1327" y="3345"/>
                    <a:pt x="1470" y="3393"/>
                    <a:pt x="1613" y="3441"/>
                  </a:cubicBezTo>
                  <a:cubicBezTo>
                    <a:pt x="2796" y="3861"/>
                    <a:pt x="3874" y="4538"/>
                    <a:pt x="4771" y="5425"/>
                  </a:cubicBezTo>
                  <a:lnTo>
                    <a:pt x="9254" y="9918"/>
                  </a:lnTo>
                  <a:lnTo>
                    <a:pt x="9970" y="9203"/>
                  </a:lnTo>
                  <a:lnTo>
                    <a:pt x="5477" y="4710"/>
                  </a:lnTo>
                  <a:cubicBezTo>
                    <a:pt x="4589" y="3822"/>
                    <a:pt x="3912" y="2744"/>
                    <a:pt x="3492" y="1561"/>
                  </a:cubicBezTo>
                  <a:cubicBezTo>
                    <a:pt x="3445" y="1418"/>
                    <a:pt x="3397" y="1275"/>
                    <a:pt x="3359" y="1132"/>
                  </a:cubicBezTo>
                  <a:lnTo>
                    <a:pt x="3254" y="770"/>
                  </a:lnTo>
                  <a:lnTo>
                    <a:pt x="3072" y="159"/>
                  </a:lnTo>
                  <a:cubicBezTo>
                    <a:pt x="3043" y="58"/>
                    <a:pt x="2953" y="1"/>
                    <a:pt x="2862" y="1"/>
                  </a:cubicBezTo>
                  <a:close/>
                </a:path>
              </a:pathLst>
            </a:custGeom>
            <a:solidFill>
              <a:srgbClr val="BECBD5"/>
            </a:solidFill>
            <a:ln>
              <a:no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1052" name="Google Shape;12241;p85">
              <a:extLst>
                <a:ext uri="{FF2B5EF4-FFF2-40B4-BE49-F238E27FC236}">
                  <a16:creationId xmlns:a16="http://schemas.microsoft.com/office/drawing/2014/main" id="{3C735167-F080-1D2D-D29C-240A9A931AE7}"/>
                </a:ext>
              </a:extLst>
            </p:cNvPr>
            <p:cNvSpPr/>
            <p:nvPr/>
          </p:nvSpPr>
          <p:spPr>
            <a:xfrm>
              <a:off x="2757128" y="3881880"/>
              <a:ext cx="91700" cy="90207"/>
            </a:xfrm>
            <a:custGeom>
              <a:avLst/>
              <a:gdLst/>
              <a:ahLst/>
              <a:cxnLst/>
              <a:rect l="l" t="t" r="r" b="b"/>
              <a:pathLst>
                <a:path w="3502" h="3445" extrusionOk="0">
                  <a:moveTo>
                    <a:pt x="2861" y="0"/>
                  </a:moveTo>
                  <a:cubicBezTo>
                    <a:pt x="2807" y="0"/>
                    <a:pt x="2752" y="21"/>
                    <a:pt x="2710" y="67"/>
                  </a:cubicBezTo>
                  <a:lnTo>
                    <a:pt x="125" y="2653"/>
                  </a:lnTo>
                  <a:cubicBezTo>
                    <a:pt x="1" y="2777"/>
                    <a:pt x="58" y="2977"/>
                    <a:pt x="211" y="3025"/>
                  </a:cubicBezTo>
                  <a:lnTo>
                    <a:pt x="831" y="3196"/>
                  </a:lnTo>
                  <a:lnTo>
                    <a:pt x="1184" y="3301"/>
                  </a:lnTo>
                  <a:cubicBezTo>
                    <a:pt x="1327" y="3349"/>
                    <a:pt x="1479" y="3397"/>
                    <a:pt x="1622" y="3444"/>
                  </a:cubicBezTo>
                  <a:lnTo>
                    <a:pt x="3502" y="1565"/>
                  </a:lnTo>
                  <a:cubicBezTo>
                    <a:pt x="3445" y="1422"/>
                    <a:pt x="3397" y="1279"/>
                    <a:pt x="3359" y="1126"/>
                  </a:cubicBezTo>
                  <a:lnTo>
                    <a:pt x="3254" y="773"/>
                  </a:lnTo>
                  <a:lnTo>
                    <a:pt x="3072" y="163"/>
                  </a:lnTo>
                  <a:cubicBezTo>
                    <a:pt x="3042" y="61"/>
                    <a:pt x="2952" y="0"/>
                    <a:pt x="2861" y="0"/>
                  </a:cubicBezTo>
                  <a:close/>
                </a:path>
              </a:pathLst>
            </a:custGeom>
            <a:solidFill>
              <a:srgbClr val="A4B7C5"/>
            </a:solidFill>
            <a:ln>
              <a:no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1053" name="Google Shape;12242;p85">
              <a:extLst>
                <a:ext uri="{FF2B5EF4-FFF2-40B4-BE49-F238E27FC236}">
                  <a16:creationId xmlns:a16="http://schemas.microsoft.com/office/drawing/2014/main" id="{24161BD0-FE52-F3AD-B27B-0EBA77B2AA53}"/>
                </a:ext>
              </a:extLst>
            </p:cNvPr>
            <p:cNvSpPr/>
            <p:nvPr/>
          </p:nvSpPr>
          <p:spPr>
            <a:xfrm>
              <a:off x="2757128" y="3881984"/>
              <a:ext cx="85206" cy="83844"/>
            </a:xfrm>
            <a:custGeom>
              <a:avLst/>
              <a:gdLst/>
              <a:ahLst/>
              <a:cxnLst/>
              <a:rect l="l" t="t" r="r" b="b"/>
              <a:pathLst>
                <a:path w="3254" h="3202" extrusionOk="0">
                  <a:moveTo>
                    <a:pt x="2862" y="0"/>
                  </a:moveTo>
                  <a:cubicBezTo>
                    <a:pt x="2807" y="0"/>
                    <a:pt x="2753" y="20"/>
                    <a:pt x="2710" y="63"/>
                  </a:cubicBezTo>
                  <a:lnTo>
                    <a:pt x="115" y="2649"/>
                  </a:lnTo>
                  <a:cubicBezTo>
                    <a:pt x="1" y="2773"/>
                    <a:pt x="48" y="2973"/>
                    <a:pt x="211" y="3021"/>
                  </a:cubicBezTo>
                  <a:lnTo>
                    <a:pt x="831" y="3202"/>
                  </a:lnTo>
                  <a:lnTo>
                    <a:pt x="3254" y="769"/>
                  </a:lnTo>
                  <a:lnTo>
                    <a:pt x="3072" y="159"/>
                  </a:lnTo>
                  <a:cubicBezTo>
                    <a:pt x="3043" y="57"/>
                    <a:pt x="2953" y="0"/>
                    <a:pt x="2862" y="0"/>
                  </a:cubicBezTo>
                  <a:close/>
                </a:path>
              </a:pathLst>
            </a:custGeom>
            <a:solidFill>
              <a:srgbClr val="A7B5C1"/>
            </a:solidFill>
            <a:ln>
              <a:no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1054" name="Google Shape;12243;p85">
              <a:extLst>
                <a:ext uri="{FF2B5EF4-FFF2-40B4-BE49-F238E27FC236}">
                  <a16:creationId xmlns:a16="http://schemas.microsoft.com/office/drawing/2014/main" id="{7BCA8D7A-A10A-0C32-2C2A-A2C7F65A110A}"/>
                </a:ext>
              </a:extLst>
            </p:cNvPr>
            <p:cNvSpPr/>
            <p:nvPr/>
          </p:nvSpPr>
          <p:spPr>
            <a:xfrm>
              <a:off x="2992950" y="4116995"/>
              <a:ext cx="34747" cy="33622"/>
            </a:xfrm>
            <a:custGeom>
              <a:avLst/>
              <a:gdLst/>
              <a:ahLst/>
              <a:cxnLst/>
              <a:rect l="l" t="t" r="r" b="b"/>
              <a:pathLst>
                <a:path w="1327" h="1284" extrusionOk="0">
                  <a:moveTo>
                    <a:pt x="920" y="1"/>
                  </a:moveTo>
                  <a:cubicBezTo>
                    <a:pt x="864" y="1"/>
                    <a:pt x="806" y="22"/>
                    <a:pt x="764" y="65"/>
                  </a:cubicBezTo>
                  <a:lnTo>
                    <a:pt x="86" y="743"/>
                  </a:lnTo>
                  <a:cubicBezTo>
                    <a:pt x="0" y="828"/>
                    <a:pt x="0" y="962"/>
                    <a:pt x="86" y="1048"/>
                  </a:cubicBezTo>
                  <a:lnTo>
                    <a:pt x="258" y="1220"/>
                  </a:lnTo>
                  <a:cubicBezTo>
                    <a:pt x="301" y="1262"/>
                    <a:pt x="356" y="1284"/>
                    <a:pt x="411" y="1284"/>
                  </a:cubicBezTo>
                  <a:cubicBezTo>
                    <a:pt x="465" y="1284"/>
                    <a:pt x="520" y="1262"/>
                    <a:pt x="563" y="1220"/>
                  </a:cubicBezTo>
                  <a:lnTo>
                    <a:pt x="1241" y="552"/>
                  </a:lnTo>
                  <a:cubicBezTo>
                    <a:pt x="1326" y="466"/>
                    <a:pt x="1326" y="323"/>
                    <a:pt x="1241" y="237"/>
                  </a:cubicBezTo>
                  <a:lnTo>
                    <a:pt x="1069" y="65"/>
                  </a:lnTo>
                  <a:cubicBezTo>
                    <a:pt x="1031" y="22"/>
                    <a:pt x="976" y="1"/>
                    <a:pt x="920" y="1"/>
                  </a:cubicBezTo>
                  <a:close/>
                </a:path>
              </a:pathLst>
            </a:custGeom>
            <a:solidFill>
              <a:srgbClr val="A7B5C1"/>
            </a:solidFill>
            <a:ln>
              <a:no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grpSp>
      <p:sp>
        <p:nvSpPr>
          <p:cNvPr id="1055" name="TextBox 1054">
            <a:extLst>
              <a:ext uri="{FF2B5EF4-FFF2-40B4-BE49-F238E27FC236}">
                <a16:creationId xmlns:a16="http://schemas.microsoft.com/office/drawing/2014/main" id="{5FEC4A40-FF04-DEA9-6CF3-E16E85098A6E}"/>
              </a:ext>
            </a:extLst>
          </p:cNvPr>
          <p:cNvSpPr txBox="1"/>
          <p:nvPr/>
        </p:nvSpPr>
        <p:spPr>
          <a:xfrm>
            <a:off x="280398" y="3329289"/>
            <a:ext cx="6672102" cy="646331"/>
          </a:xfrm>
          <a:prstGeom prst="rect">
            <a:avLst/>
          </a:prstGeom>
          <a:noFill/>
        </p:spPr>
        <p:txBody>
          <a:bodyPr wrap="square" rtlCol="0">
            <a:spAutoFit/>
          </a:bodyPr>
          <a:lstStyle/>
          <a:p>
            <a:r>
              <a:rPr lang="en-SG" dirty="0"/>
              <a:t>Dislike loud noises           Unable to understand         Repeated speech </a:t>
            </a:r>
          </a:p>
          <a:p>
            <a:r>
              <a:rPr lang="en-SG" dirty="0"/>
              <a:t>                                            how others may feel           or actions</a:t>
            </a:r>
          </a:p>
        </p:txBody>
      </p:sp>
      <p:sp>
        <p:nvSpPr>
          <p:cNvPr id="1060" name="Google Shape;7890;p82">
            <a:extLst>
              <a:ext uri="{FF2B5EF4-FFF2-40B4-BE49-F238E27FC236}">
                <a16:creationId xmlns:a16="http://schemas.microsoft.com/office/drawing/2014/main" id="{4A436828-9F8A-6E82-814D-E2B127B5C23D}"/>
              </a:ext>
            </a:extLst>
          </p:cNvPr>
          <p:cNvSpPr/>
          <p:nvPr/>
        </p:nvSpPr>
        <p:spPr>
          <a:xfrm>
            <a:off x="5115620" y="783449"/>
            <a:ext cx="557088" cy="343285"/>
          </a:xfrm>
          <a:custGeom>
            <a:avLst/>
            <a:gdLst/>
            <a:ahLst/>
            <a:cxnLst/>
            <a:rect l="l" t="t" r="r" b="b"/>
            <a:pathLst>
              <a:path w="11113" h="11002" extrusionOk="0">
                <a:moveTo>
                  <a:pt x="2619" y="0"/>
                </a:moveTo>
                <a:cubicBezTo>
                  <a:pt x="2492" y="0"/>
                  <a:pt x="2366" y="49"/>
                  <a:pt x="2268" y="146"/>
                </a:cubicBezTo>
                <a:lnTo>
                  <a:pt x="201" y="2213"/>
                </a:lnTo>
                <a:cubicBezTo>
                  <a:pt x="7" y="2407"/>
                  <a:pt x="7" y="2719"/>
                  <a:pt x="201" y="2914"/>
                </a:cubicBezTo>
                <a:lnTo>
                  <a:pt x="2782" y="5501"/>
                </a:lnTo>
                <a:lnTo>
                  <a:pt x="195" y="8081"/>
                </a:lnTo>
                <a:cubicBezTo>
                  <a:pt x="0" y="8275"/>
                  <a:pt x="0" y="8587"/>
                  <a:pt x="195" y="8782"/>
                </a:cubicBezTo>
                <a:lnTo>
                  <a:pt x="2268" y="10856"/>
                </a:lnTo>
                <a:cubicBezTo>
                  <a:pt x="2366" y="10953"/>
                  <a:pt x="2492" y="11001"/>
                  <a:pt x="2619" y="11001"/>
                </a:cubicBezTo>
                <a:cubicBezTo>
                  <a:pt x="2745" y="11001"/>
                  <a:pt x="2872" y="10953"/>
                  <a:pt x="2969" y="10856"/>
                </a:cubicBezTo>
                <a:lnTo>
                  <a:pt x="5556" y="8268"/>
                </a:lnTo>
                <a:lnTo>
                  <a:pt x="8143" y="10856"/>
                </a:lnTo>
                <a:cubicBezTo>
                  <a:pt x="8241" y="10953"/>
                  <a:pt x="8367" y="11001"/>
                  <a:pt x="8494" y="11001"/>
                </a:cubicBezTo>
                <a:cubicBezTo>
                  <a:pt x="8620" y="11001"/>
                  <a:pt x="8747" y="10953"/>
                  <a:pt x="8844" y="10856"/>
                </a:cubicBezTo>
                <a:lnTo>
                  <a:pt x="10911" y="8789"/>
                </a:lnTo>
                <a:cubicBezTo>
                  <a:pt x="11105" y="8594"/>
                  <a:pt x="11105" y="8275"/>
                  <a:pt x="10911" y="8081"/>
                </a:cubicBezTo>
                <a:lnTo>
                  <a:pt x="8331" y="5501"/>
                </a:lnTo>
                <a:lnTo>
                  <a:pt x="10918" y="2914"/>
                </a:lnTo>
                <a:cubicBezTo>
                  <a:pt x="11112" y="2719"/>
                  <a:pt x="11112" y="2407"/>
                  <a:pt x="10918" y="2213"/>
                </a:cubicBezTo>
                <a:lnTo>
                  <a:pt x="8844" y="146"/>
                </a:lnTo>
                <a:cubicBezTo>
                  <a:pt x="8747" y="49"/>
                  <a:pt x="8620" y="0"/>
                  <a:pt x="8494" y="0"/>
                </a:cubicBezTo>
                <a:cubicBezTo>
                  <a:pt x="8367" y="0"/>
                  <a:pt x="8241" y="49"/>
                  <a:pt x="8143" y="146"/>
                </a:cubicBezTo>
                <a:lnTo>
                  <a:pt x="5556" y="2726"/>
                </a:lnTo>
                <a:lnTo>
                  <a:pt x="2969" y="146"/>
                </a:lnTo>
                <a:cubicBezTo>
                  <a:pt x="2872" y="49"/>
                  <a:pt x="2745" y="0"/>
                  <a:pt x="2619" y="0"/>
                </a:cubicBezTo>
                <a:close/>
              </a:path>
            </a:pathLst>
          </a:custGeom>
          <a:solidFill>
            <a:srgbClr val="FF0000"/>
          </a:solidFill>
          <a:ln>
            <a:noFill/>
          </a:ln>
        </p:spPr>
        <p:txBody>
          <a:bodyPr spcFirstLastPara="1" wrap="square" lIns="91425" tIns="91425" rIns="91425" bIns="91425" anchor="ctr" anchorCtr="0">
            <a:noAutofit/>
          </a:bodyPr>
          <a:lstStyle/>
          <a:p>
            <a:pPr defTabSz="914400">
              <a:buClr>
                <a:srgbClr val="000000"/>
              </a:buClr>
            </a:pPr>
            <a:endParaRPr sz="1400" kern="0" dirty="0">
              <a:latin typeface="Arial"/>
              <a:cs typeface="Arial"/>
              <a:sym typeface="Arial"/>
            </a:endParaRPr>
          </a:p>
        </p:txBody>
      </p:sp>
      <p:grpSp>
        <p:nvGrpSpPr>
          <p:cNvPr id="1061" name="Google Shape;7887;p82">
            <a:extLst>
              <a:ext uri="{FF2B5EF4-FFF2-40B4-BE49-F238E27FC236}">
                <a16:creationId xmlns:a16="http://schemas.microsoft.com/office/drawing/2014/main" id="{83B61A0D-2853-1AB6-23F8-7BB1C8488E22}"/>
              </a:ext>
            </a:extLst>
          </p:cNvPr>
          <p:cNvGrpSpPr/>
          <p:nvPr/>
        </p:nvGrpSpPr>
        <p:grpSpPr>
          <a:xfrm>
            <a:off x="6233362" y="696465"/>
            <a:ext cx="557088" cy="377037"/>
            <a:chOff x="5223609" y="3731112"/>
            <a:chExt cx="371782" cy="274285"/>
          </a:xfrm>
          <a:solidFill>
            <a:schemeClr val="accent6"/>
          </a:solidFill>
        </p:grpSpPr>
        <p:sp>
          <p:nvSpPr>
            <p:cNvPr id="1062" name="Google Shape;7888;p82">
              <a:extLst>
                <a:ext uri="{FF2B5EF4-FFF2-40B4-BE49-F238E27FC236}">
                  <a16:creationId xmlns:a16="http://schemas.microsoft.com/office/drawing/2014/main" id="{36BABC8E-2AAA-74EF-F4A7-6590946586C6}"/>
                </a:ext>
              </a:extLst>
            </p:cNvPr>
            <p:cNvSpPr/>
            <p:nvPr/>
          </p:nvSpPr>
          <p:spPr>
            <a:xfrm>
              <a:off x="5223609" y="3731112"/>
              <a:ext cx="371782" cy="274285"/>
            </a:xfrm>
            <a:custGeom>
              <a:avLst/>
              <a:gdLst/>
              <a:ahLst/>
              <a:cxnLst/>
              <a:rect l="l" t="t" r="r" b="b"/>
              <a:pathLst>
                <a:path w="14151" h="10440" extrusionOk="0">
                  <a:moveTo>
                    <a:pt x="11972" y="1"/>
                  </a:moveTo>
                  <a:lnTo>
                    <a:pt x="5563" y="6410"/>
                  </a:lnTo>
                  <a:cubicBezTo>
                    <a:pt x="5477" y="6497"/>
                    <a:pt x="5364" y="6540"/>
                    <a:pt x="5251" y="6540"/>
                  </a:cubicBezTo>
                  <a:cubicBezTo>
                    <a:pt x="5138" y="6540"/>
                    <a:pt x="5026" y="6497"/>
                    <a:pt x="4939" y="6410"/>
                  </a:cubicBezTo>
                  <a:lnTo>
                    <a:pt x="2178" y="3649"/>
                  </a:lnTo>
                  <a:lnTo>
                    <a:pt x="0" y="5827"/>
                  </a:lnTo>
                  <a:lnTo>
                    <a:pt x="4162" y="9989"/>
                  </a:lnTo>
                  <a:cubicBezTo>
                    <a:pt x="4453" y="10280"/>
                    <a:pt x="4842" y="10440"/>
                    <a:pt x="5251" y="10440"/>
                  </a:cubicBezTo>
                  <a:cubicBezTo>
                    <a:pt x="5660" y="10440"/>
                    <a:pt x="6056" y="10280"/>
                    <a:pt x="6340" y="9989"/>
                  </a:cubicBezTo>
                  <a:lnTo>
                    <a:pt x="14150" y="2179"/>
                  </a:lnTo>
                  <a:lnTo>
                    <a:pt x="11972" y="1"/>
                  </a:lnTo>
                  <a:close/>
                </a:path>
              </a:pathLst>
            </a:custGeom>
            <a:grpFill/>
            <a:ln>
              <a:noFill/>
            </a:ln>
          </p:spPr>
          <p:txBody>
            <a:bodyPr spcFirstLastPara="1" wrap="square" lIns="91425" tIns="91425" rIns="91425" bIns="91425" anchor="ctr" anchorCtr="0">
              <a:noAutofit/>
            </a:bodyPr>
            <a:lstStyle/>
            <a:p>
              <a:pPr defTabSz="914400">
                <a:buClr>
                  <a:srgbClr val="000000"/>
                </a:buClr>
              </a:pPr>
              <a:endParaRPr sz="1400" kern="0">
                <a:latin typeface="Arial"/>
                <a:cs typeface="Arial"/>
                <a:sym typeface="Arial"/>
              </a:endParaRPr>
            </a:p>
          </p:txBody>
        </p:sp>
        <p:sp>
          <p:nvSpPr>
            <p:cNvPr id="1063" name="Google Shape;7889;p82">
              <a:extLst>
                <a:ext uri="{FF2B5EF4-FFF2-40B4-BE49-F238E27FC236}">
                  <a16:creationId xmlns:a16="http://schemas.microsoft.com/office/drawing/2014/main" id="{F2247D8E-D0CE-5A0B-C5E1-AA909ACEA0DC}"/>
                </a:ext>
              </a:extLst>
            </p:cNvPr>
            <p:cNvSpPr/>
            <p:nvPr/>
          </p:nvSpPr>
          <p:spPr>
            <a:xfrm>
              <a:off x="5338236" y="3769391"/>
              <a:ext cx="257155" cy="236006"/>
            </a:xfrm>
            <a:custGeom>
              <a:avLst/>
              <a:gdLst/>
              <a:ahLst/>
              <a:cxnLst/>
              <a:rect l="l" t="t" r="r" b="b"/>
              <a:pathLst>
                <a:path w="9788" h="8983" extrusionOk="0">
                  <a:moveTo>
                    <a:pt x="9066" y="0"/>
                  </a:moveTo>
                  <a:lnTo>
                    <a:pt x="826" y="8248"/>
                  </a:lnTo>
                  <a:cubicBezTo>
                    <a:pt x="597" y="8470"/>
                    <a:pt x="312" y="8629"/>
                    <a:pt x="0" y="8698"/>
                  </a:cubicBezTo>
                  <a:cubicBezTo>
                    <a:pt x="257" y="8886"/>
                    <a:pt x="569" y="8983"/>
                    <a:pt x="888" y="8983"/>
                  </a:cubicBezTo>
                  <a:cubicBezTo>
                    <a:pt x="1297" y="8983"/>
                    <a:pt x="1693" y="8823"/>
                    <a:pt x="1977" y="8532"/>
                  </a:cubicBezTo>
                  <a:lnTo>
                    <a:pt x="9787" y="722"/>
                  </a:lnTo>
                  <a:lnTo>
                    <a:pt x="9066" y="0"/>
                  </a:lnTo>
                  <a:close/>
                </a:path>
              </a:pathLst>
            </a:custGeom>
            <a:grpFill/>
            <a:ln>
              <a:noFill/>
            </a:ln>
          </p:spPr>
          <p:txBody>
            <a:bodyPr spcFirstLastPara="1" wrap="square" lIns="91425" tIns="91425" rIns="91425" bIns="91425" anchor="ctr" anchorCtr="0">
              <a:noAutofit/>
            </a:bodyPr>
            <a:lstStyle/>
            <a:p>
              <a:pPr defTabSz="914400">
                <a:buClr>
                  <a:srgbClr val="000000"/>
                </a:buClr>
              </a:pPr>
              <a:endParaRPr sz="1400" kern="0">
                <a:latin typeface="Arial"/>
                <a:cs typeface="Arial"/>
                <a:sym typeface="Arial"/>
              </a:endParaRPr>
            </a:p>
          </p:txBody>
        </p:sp>
      </p:grpSp>
      <p:grpSp>
        <p:nvGrpSpPr>
          <p:cNvPr id="1064" name="Google Shape;7844;p82">
            <a:extLst>
              <a:ext uri="{FF2B5EF4-FFF2-40B4-BE49-F238E27FC236}">
                <a16:creationId xmlns:a16="http://schemas.microsoft.com/office/drawing/2014/main" id="{5DD04624-3F14-E29E-B137-157DEDC5F302}"/>
              </a:ext>
            </a:extLst>
          </p:cNvPr>
          <p:cNvGrpSpPr/>
          <p:nvPr/>
        </p:nvGrpSpPr>
        <p:grpSpPr>
          <a:xfrm>
            <a:off x="2895135" y="2669105"/>
            <a:ext cx="395296" cy="371966"/>
            <a:chOff x="1359398" y="3682271"/>
            <a:chExt cx="395296" cy="371966"/>
          </a:xfrm>
        </p:grpSpPr>
        <p:sp>
          <p:nvSpPr>
            <p:cNvPr id="1065" name="Google Shape;7845;p82">
              <a:extLst>
                <a:ext uri="{FF2B5EF4-FFF2-40B4-BE49-F238E27FC236}">
                  <a16:creationId xmlns:a16="http://schemas.microsoft.com/office/drawing/2014/main" id="{A2283F5F-B379-A5AC-6954-137A90A1E71F}"/>
                </a:ext>
              </a:extLst>
            </p:cNvPr>
            <p:cNvSpPr/>
            <p:nvPr/>
          </p:nvSpPr>
          <p:spPr>
            <a:xfrm>
              <a:off x="1382911" y="3682271"/>
              <a:ext cx="371782" cy="371966"/>
            </a:xfrm>
            <a:custGeom>
              <a:avLst/>
              <a:gdLst/>
              <a:ahLst/>
              <a:cxnLst/>
              <a:rect l="l" t="t" r="r" b="b"/>
              <a:pathLst>
                <a:path w="14151" h="14158" extrusionOk="0">
                  <a:moveTo>
                    <a:pt x="7075" y="1"/>
                  </a:moveTo>
                  <a:cubicBezTo>
                    <a:pt x="3170" y="1"/>
                    <a:pt x="0" y="3171"/>
                    <a:pt x="0" y="7083"/>
                  </a:cubicBezTo>
                  <a:cubicBezTo>
                    <a:pt x="0" y="10988"/>
                    <a:pt x="3170" y="14158"/>
                    <a:pt x="7075" y="14158"/>
                  </a:cubicBezTo>
                  <a:cubicBezTo>
                    <a:pt x="10980" y="14158"/>
                    <a:pt x="14150" y="10988"/>
                    <a:pt x="14150" y="7083"/>
                  </a:cubicBezTo>
                  <a:cubicBezTo>
                    <a:pt x="14150" y="3171"/>
                    <a:pt x="10980" y="1"/>
                    <a:pt x="7075" y="1"/>
                  </a:cubicBezTo>
                  <a:close/>
                </a:path>
              </a:pathLst>
            </a:custGeom>
            <a:solidFill>
              <a:srgbClr val="C5CFD8"/>
            </a:solidFill>
            <a:ln>
              <a:no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1066" name="Google Shape;7846;p82">
              <a:extLst>
                <a:ext uri="{FF2B5EF4-FFF2-40B4-BE49-F238E27FC236}">
                  <a16:creationId xmlns:a16="http://schemas.microsoft.com/office/drawing/2014/main" id="{2B523A74-5E41-2AB2-9C60-F87A69E97631}"/>
                </a:ext>
              </a:extLst>
            </p:cNvPr>
            <p:cNvSpPr/>
            <p:nvPr/>
          </p:nvSpPr>
          <p:spPr>
            <a:xfrm>
              <a:off x="1498090" y="3920668"/>
              <a:ext cx="141241" cy="39172"/>
            </a:xfrm>
            <a:custGeom>
              <a:avLst/>
              <a:gdLst/>
              <a:ahLst/>
              <a:cxnLst/>
              <a:rect l="l" t="t" r="r" b="b"/>
              <a:pathLst>
                <a:path w="5376" h="1491" extrusionOk="0">
                  <a:moveTo>
                    <a:pt x="408" y="0"/>
                  </a:moveTo>
                  <a:cubicBezTo>
                    <a:pt x="190" y="0"/>
                    <a:pt x="1" y="270"/>
                    <a:pt x="194" y="485"/>
                  </a:cubicBezTo>
                  <a:cubicBezTo>
                    <a:pt x="777" y="1109"/>
                    <a:pt x="1706" y="1491"/>
                    <a:pt x="2691" y="1491"/>
                  </a:cubicBezTo>
                  <a:cubicBezTo>
                    <a:pt x="3676" y="1491"/>
                    <a:pt x="4606" y="1109"/>
                    <a:pt x="5181" y="485"/>
                  </a:cubicBezTo>
                  <a:cubicBezTo>
                    <a:pt x="5375" y="270"/>
                    <a:pt x="5181" y="0"/>
                    <a:pt x="4964" y="0"/>
                  </a:cubicBezTo>
                  <a:cubicBezTo>
                    <a:pt x="4894" y="0"/>
                    <a:pt x="4821" y="29"/>
                    <a:pt x="4758" y="97"/>
                  </a:cubicBezTo>
                  <a:cubicBezTo>
                    <a:pt x="4287" y="610"/>
                    <a:pt x="3510" y="915"/>
                    <a:pt x="2684" y="915"/>
                  </a:cubicBezTo>
                  <a:cubicBezTo>
                    <a:pt x="1859" y="915"/>
                    <a:pt x="1089" y="610"/>
                    <a:pt x="617" y="97"/>
                  </a:cubicBezTo>
                  <a:cubicBezTo>
                    <a:pt x="553" y="29"/>
                    <a:pt x="479" y="0"/>
                    <a:pt x="408" y="0"/>
                  </a:cubicBezTo>
                  <a:close/>
                </a:path>
              </a:pathLst>
            </a:custGeom>
            <a:solidFill>
              <a:srgbClr val="4C5F71"/>
            </a:solidFill>
            <a:ln>
              <a:no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1067" name="Google Shape;7847;p82">
              <a:extLst>
                <a:ext uri="{FF2B5EF4-FFF2-40B4-BE49-F238E27FC236}">
                  <a16:creationId xmlns:a16="http://schemas.microsoft.com/office/drawing/2014/main" id="{5888C3DA-D9F5-BA51-FE3A-1C956A93E1EE}"/>
                </a:ext>
              </a:extLst>
            </p:cNvPr>
            <p:cNvSpPr/>
            <p:nvPr/>
          </p:nvSpPr>
          <p:spPr>
            <a:xfrm>
              <a:off x="1490786" y="3826428"/>
              <a:ext cx="30108" cy="41931"/>
            </a:xfrm>
            <a:custGeom>
              <a:avLst/>
              <a:gdLst/>
              <a:ahLst/>
              <a:cxnLst/>
              <a:rect l="l" t="t" r="r" b="b"/>
              <a:pathLst>
                <a:path w="1146" h="1596" extrusionOk="0">
                  <a:moveTo>
                    <a:pt x="557" y="0"/>
                  </a:moveTo>
                  <a:cubicBezTo>
                    <a:pt x="251" y="0"/>
                    <a:pt x="1" y="254"/>
                    <a:pt x="1" y="569"/>
                  </a:cubicBezTo>
                  <a:lnTo>
                    <a:pt x="1" y="1020"/>
                  </a:lnTo>
                  <a:cubicBezTo>
                    <a:pt x="1" y="1339"/>
                    <a:pt x="257" y="1596"/>
                    <a:pt x="569" y="1596"/>
                  </a:cubicBezTo>
                  <a:cubicBezTo>
                    <a:pt x="888" y="1596"/>
                    <a:pt x="1145" y="1339"/>
                    <a:pt x="1145" y="1027"/>
                  </a:cubicBezTo>
                  <a:lnTo>
                    <a:pt x="1145" y="569"/>
                  </a:lnTo>
                  <a:cubicBezTo>
                    <a:pt x="1145" y="250"/>
                    <a:pt x="888" y="0"/>
                    <a:pt x="569" y="0"/>
                  </a:cubicBezTo>
                  <a:cubicBezTo>
                    <a:pt x="565" y="0"/>
                    <a:pt x="561" y="0"/>
                    <a:pt x="557" y="0"/>
                  </a:cubicBezTo>
                  <a:close/>
                </a:path>
              </a:pathLst>
            </a:custGeom>
            <a:solidFill>
              <a:srgbClr val="383838"/>
            </a:solidFill>
            <a:ln>
              <a:no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1068" name="Google Shape;7848;p82">
              <a:extLst>
                <a:ext uri="{FF2B5EF4-FFF2-40B4-BE49-F238E27FC236}">
                  <a16:creationId xmlns:a16="http://schemas.microsoft.com/office/drawing/2014/main" id="{2FE99B7E-E7FE-0789-D9AD-DA5C0A89E424}"/>
                </a:ext>
              </a:extLst>
            </p:cNvPr>
            <p:cNvSpPr/>
            <p:nvPr/>
          </p:nvSpPr>
          <p:spPr>
            <a:xfrm>
              <a:off x="1502819" y="3826349"/>
              <a:ext cx="18075" cy="29951"/>
            </a:xfrm>
            <a:custGeom>
              <a:avLst/>
              <a:gdLst/>
              <a:ahLst/>
              <a:cxnLst/>
              <a:rect l="l" t="t" r="r" b="b"/>
              <a:pathLst>
                <a:path w="688" h="1140" extrusionOk="0">
                  <a:moveTo>
                    <a:pt x="79" y="1"/>
                  </a:moveTo>
                  <a:cubicBezTo>
                    <a:pt x="53" y="1"/>
                    <a:pt x="25" y="5"/>
                    <a:pt x="0" y="10"/>
                  </a:cubicBezTo>
                  <a:lnTo>
                    <a:pt x="0" y="801"/>
                  </a:lnTo>
                  <a:cubicBezTo>
                    <a:pt x="0" y="1027"/>
                    <a:pt x="172" y="1139"/>
                    <a:pt x="344" y="1139"/>
                  </a:cubicBezTo>
                  <a:cubicBezTo>
                    <a:pt x="515" y="1139"/>
                    <a:pt x="687" y="1027"/>
                    <a:pt x="687" y="801"/>
                  </a:cubicBezTo>
                  <a:lnTo>
                    <a:pt x="687" y="572"/>
                  </a:lnTo>
                  <a:cubicBezTo>
                    <a:pt x="687" y="253"/>
                    <a:pt x="430" y="3"/>
                    <a:pt x="111" y="3"/>
                  </a:cubicBezTo>
                  <a:cubicBezTo>
                    <a:pt x="101" y="1"/>
                    <a:pt x="90" y="1"/>
                    <a:pt x="79" y="1"/>
                  </a:cubicBezTo>
                  <a:close/>
                </a:path>
              </a:pathLst>
            </a:custGeom>
            <a:solidFill>
              <a:srgbClr val="3C5164"/>
            </a:solidFill>
            <a:ln>
              <a:no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1069" name="Google Shape;7849;p82">
              <a:extLst>
                <a:ext uri="{FF2B5EF4-FFF2-40B4-BE49-F238E27FC236}">
                  <a16:creationId xmlns:a16="http://schemas.microsoft.com/office/drawing/2014/main" id="{CBF6E452-50BC-817D-4869-9911EA0924D8}"/>
                </a:ext>
              </a:extLst>
            </p:cNvPr>
            <p:cNvSpPr/>
            <p:nvPr/>
          </p:nvSpPr>
          <p:spPr>
            <a:xfrm>
              <a:off x="1616710" y="3826244"/>
              <a:ext cx="30082" cy="42115"/>
            </a:xfrm>
            <a:custGeom>
              <a:avLst/>
              <a:gdLst/>
              <a:ahLst/>
              <a:cxnLst/>
              <a:rect l="l" t="t" r="r" b="b"/>
              <a:pathLst>
                <a:path w="1145" h="1603" extrusionOk="0">
                  <a:moveTo>
                    <a:pt x="576" y="1"/>
                  </a:moveTo>
                  <a:cubicBezTo>
                    <a:pt x="257" y="1"/>
                    <a:pt x="1" y="257"/>
                    <a:pt x="1" y="576"/>
                  </a:cubicBezTo>
                  <a:lnTo>
                    <a:pt x="1" y="1027"/>
                  </a:lnTo>
                  <a:cubicBezTo>
                    <a:pt x="1" y="1346"/>
                    <a:pt x="257" y="1603"/>
                    <a:pt x="576" y="1603"/>
                  </a:cubicBezTo>
                  <a:cubicBezTo>
                    <a:pt x="888" y="1603"/>
                    <a:pt x="1145" y="1346"/>
                    <a:pt x="1145" y="1027"/>
                  </a:cubicBezTo>
                  <a:lnTo>
                    <a:pt x="1145" y="576"/>
                  </a:lnTo>
                  <a:cubicBezTo>
                    <a:pt x="1145" y="257"/>
                    <a:pt x="888" y="1"/>
                    <a:pt x="576" y="1"/>
                  </a:cubicBezTo>
                  <a:close/>
                </a:path>
              </a:pathLst>
            </a:custGeom>
            <a:solidFill>
              <a:srgbClr val="383838"/>
            </a:solidFill>
            <a:ln>
              <a:no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1070" name="Google Shape;7850;p82">
              <a:extLst>
                <a:ext uri="{FF2B5EF4-FFF2-40B4-BE49-F238E27FC236}">
                  <a16:creationId xmlns:a16="http://schemas.microsoft.com/office/drawing/2014/main" id="{D5B43F84-B68C-22AC-1901-F0E5284A1369}"/>
                </a:ext>
              </a:extLst>
            </p:cNvPr>
            <p:cNvSpPr/>
            <p:nvPr/>
          </p:nvSpPr>
          <p:spPr>
            <a:xfrm>
              <a:off x="1628743" y="3826349"/>
              <a:ext cx="18049" cy="29951"/>
            </a:xfrm>
            <a:custGeom>
              <a:avLst/>
              <a:gdLst/>
              <a:ahLst/>
              <a:cxnLst/>
              <a:rect l="l" t="t" r="r" b="b"/>
              <a:pathLst>
                <a:path w="687" h="1140" extrusionOk="0">
                  <a:moveTo>
                    <a:pt x="82" y="1"/>
                  </a:moveTo>
                  <a:cubicBezTo>
                    <a:pt x="53" y="1"/>
                    <a:pt x="25" y="5"/>
                    <a:pt x="0" y="10"/>
                  </a:cubicBezTo>
                  <a:lnTo>
                    <a:pt x="0" y="801"/>
                  </a:lnTo>
                  <a:cubicBezTo>
                    <a:pt x="0" y="1027"/>
                    <a:pt x="172" y="1139"/>
                    <a:pt x="344" y="1139"/>
                  </a:cubicBezTo>
                  <a:cubicBezTo>
                    <a:pt x="515" y="1139"/>
                    <a:pt x="687" y="1027"/>
                    <a:pt x="687" y="801"/>
                  </a:cubicBezTo>
                  <a:lnTo>
                    <a:pt x="687" y="572"/>
                  </a:lnTo>
                  <a:cubicBezTo>
                    <a:pt x="687" y="253"/>
                    <a:pt x="430" y="3"/>
                    <a:pt x="118" y="3"/>
                  </a:cubicBezTo>
                  <a:cubicBezTo>
                    <a:pt x="106" y="1"/>
                    <a:pt x="94" y="1"/>
                    <a:pt x="82" y="1"/>
                  </a:cubicBezTo>
                  <a:close/>
                </a:path>
              </a:pathLst>
            </a:custGeom>
            <a:solidFill>
              <a:srgbClr val="3C5164"/>
            </a:solidFill>
            <a:ln>
              <a:no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1071" name="Google Shape;7851;p82">
              <a:extLst>
                <a:ext uri="{FF2B5EF4-FFF2-40B4-BE49-F238E27FC236}">
                  <a16:creationId xmlns:a16="http://schemas.microsoft.com/office/drawing/2014/main" id="{89772211-28B1-5B78-E520-9909A65594FC}"/>
                </a:ext>
              </a:extLst>
            </p:cNvPr>
            <p:cNvSpPr/>
            <p:nvPr/>
          </p:nvSpPr>
          <p:spPr>
            <a:xfrm>
              <a:off x="1359398" y="3724018"/>
              <a:ext cx="353733" cy="330114"/>
            </a:xfrm>
            <a:custGeom>
              <a:avLst/>
              <a:gdLst/>
              <a:ahLst/>
              <a:cxnLst/>
              <a:rect l="l" t="t" r="r" b="b"/>
              <a:pathLst>
                <a:path w="13464" h="12565" extrusionOk="0">
                  <a:moveTo>
                    <a:pt x="3510" y="0"/>
                  </a:moveTo>
                  <a:cubicBezTo>
                    <a:pt x="250" y="2650"/>
                    <a:pt x="1" y="7526"/>
                    <a:pt x="2969" y="10495"/>
                  </a:cubicBezTo>
                  <a:cubicBezTo>
                    <a:pt x="4356" y="11882"/>
                    <a:pt x="6164" y="12564"/>
                    <a:pt x="7967" y="12564"/>
                  </a:cubicBezTo>
                  <a:cubicBezTo>
                    <a:pt x="10014" y="12564"/>
                    <a:pt x="12055" y="11684"/>
                    <a:pt x="13464" y="9954"/>
                  </a:cubicBezTo>
                  <a:lnTo>
                    <a:pt x="13464" y="9954"/>
                  </a:lnTo>
                  <a:cubicBezTo>
                    <a:pt x="12201" y="10980"/>
                    <a:pt x="10627" y="11542"/>
                    <a:pt x="8997" y="11542"/>
                  </a:cubicBezTo>
                  <a:cubicBezTo>
                    <a:pt x="6271" y="11542"/>
                    <a:pt x="3781" y="9968"/>
                    <a:pt x="2609" y="7505"/>
                  </a:cubicBezTo>
                  <a:cubicBezTo>
                    <a:pt x="1436" y="5036"/>
                    <a:pt x="1783" y="2116"/>
                    <a:pt x="3510" y="0"/>
                  </a:cubicBezTo>
                  <a:close/>
                </a:path>
              </a:pathLst>
            </a:custGeom>
            <a:solidFill>
              <a:srgbClr val="B0BDCB"/>
            </a:solidFill>
            <a:ln>
              <a:no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grpSp>
      <p:grpSp>
        <p:nvGrpSpPr>
          <p:cNvPr id="1072" name="Google Shape;7852;p82">
            <a:extLst>
              <a:ext uri="{FF2B5EF4-FFF2-40B4-BE49-F238E27FC236}">
                <a16:creationId xmlns:a16="http://schemas.microsoft.com/office/drawing/2014/main" id="{5C647276-A178-1234-D86A-A4F6C9D52DA7}"/>
              </a:ext>
            </a:extLst>
          </p:cNvPr>
          <p:cNvGrpSpPr/>
          <p:nvPr/>
        </p:nvGrpSpPr>
        <p:grpSpPr>
          <a:xfrm>
            <a:off x="3443836" y="2669105"/>
            <a:ext cx="395296" cy="371966"/>
            <a:chOff x="1908099" y="3682271"/>
            <a:chExt cx="395296" cy="371966"/>
          </a:xfrm>
        </p:grpSpPr>
        <p:sp>
          <p:nvSpPr>
            <p:cNvPr id="1073" name="Google Shape;7853;p82">
              <a:extLst>
                <a:ext uri="{FF2B5EF4-FFF2-40B4-BE49-F238E27FC236}">
                  <a16:creationId xmlns:a16="http://schemas.microsoft.com/office/drawing/2014/main" id="{781D05CB-08F8-F470-CAD0-6A94DB07226C}"/>
                </a:ext>
              </a:extLst>
            </p:cNvPr>
            <p:cNvSpPr/>
            <p:nvPr/>
          </p:nvSpPr>
          <p:spPr>
            <a:xfrm>
              <a:off x="1931613" y="3682271"/>
              <a:ext cx="371782" cy="371966"/>
            </a:xfrm>
            <a:custGeom>
              <a:avLst/>
              <a:gdLst/>
              <a:ahLst/>
              <a:cxnLst/>
              <a:rect l="l" t="t" r="r" b="b"/>
              <a:pathLst>
                <a:path w="14151" h="14158" extrusionOk="0">
                  <a:moveTo>
                    <a:pt x="7075" y="1"/>
                  </a:moveTo>
                  <a:cubicBezTo>
                    <a:pt x="3163" y="1"/>
                    <a:pt x="0" y="3171"/>
                    <a:pt x="0" y="7083"/>
                  </a:cubicBezTo>
                  <a:cubicBezTo>
                    <a:pt x="0" y="10988"/>
                    <a:pt x="3163" y="14158"/>
                    <a:pt x="7075" y="14158"/>
                  </a:cubicBezTo>
                  <a:cubicBezTo>
                    <a:pt x="10980" y="14158"/>
                    <a:pt x="14150" y="10988"/>
                    <a:pt x="14150" y="7083"/>
                  </a:cubicBezTo>
                  <a:cubicBezTo>
                    <a:pt x="14150" y="3171"/>
                    <a:pt x="10980" y="1"/>
                    <a:pt x="7075" y="1"/>
                  </a:cubicBezTo>
                  <a:close/>
                </a:path>
              </a:pathLst>
            </a:custGeom>
            <a:solidFill>
              <a:srgbClr val="C5CFD8"/>
            </a:solidFill>
            <a:ln>
              <a:no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1074" name="Google Shape;7854;p82">
              <a:extLst>
                <a:ext uri="{FF2B5EF4-FFF2-40B4-BE49-F238E27FC236}">
                  <a16:creationId xmlns:a16="http://schemas.microsoft.com/office/drawing/2014/main" id="{F3B902E5-EEC3-B386-CA85-9610D3AC3AE5}"/>
                </a:ext>
              </a:extLst>
            </p:cNvPr>
            <p:cNvSpPr/>
            <p:nvPr/>
          </p:nvSpPr>
          <p:spPr>
            <a:xfrm>
              <a:off x="2039487" y="3826244"/>
              <a:ext cx="30082" cy="42115"/>
            </a:xfrm>
            <a:custGeom>
              <a:avLst/>
              <a:gdLst/>
              <a:ahLst/>
              <a:cxnLst/>
              <a:rect l="l" t="t" r="r" b="b"/>
              <a:pathLst>
                <a:path w="1145" h="1603" extrusionOk="0">
                  <a:moveTo>
                    <a:pt x="569" y="1"/>
                  </a:moveTo>
                  <a:cubicBezTo>
                    <a:pt x="257" y="1"/>
                    <a:pt x="0" y="257"/>
                    <a:pt x="0" y="576"/>
                  </a:cubicBezTo>
                  <a:lnTo>
                    <a:pt x="0" y="1027"/>
                  </a:lnTo>
                  <a:cubicBezTo>
                    <a:pt x="0" y="1346"/>
                    <a:pt x="257" y="1603"/>
                    <a:pt x="569" y="1603"/>
                  </a:cubicBezTo>
                  <a:cubicBezTo>
                    <a:pt x="888" y="1603"/>
                    <a:pt x="1145" y="1346"/>
                    <a:pt x="1145" y="1027"/>
                  </a:cubicBezTo>
                  <a:lnTo>
                    <a:pt x="1145" y="576"/>
                  </a:lnTo>
                  <a:cubicBezTo>
                    <a:pt x="1145" y="257"/>
                    <a:pt x="888" y="1"/>
                    <a:pt x="569" y="1"/>
                  </a:cubicBezTo>
                  <a:close/>
                </a:path>
              </a:pathLst>
            </a:custGeom>
            <a:solidFill>
              <a:srgbClr val="383838"/>
            </a:solidFill>
            <a:ln>
              <a:no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1075" name="Google Shape;7855;p82">
              <a:extLst>
                <a:ext uri="{FF2B5EF4-FFF2-40B4-BE49-F238E27FC236}">
                  <a16:creationId xmlns:a16="http://schemas.microsoft.com/office/drawing/2014/main" id="{3EAB22E9-B1C7-3A9F-BDA7-8084FA087DFD}"/>
                </a:ext>
              </a:extLst>
            </p:cNvPr>
            <p:cNvSpPr/>
            <p:nvPr/>
          </p:nvSpPr>
          <p:spPr>
            <a:xfrm>
              <a:off x="2051520" y="3826349"/>
              <a:ext cx="18049" cy="29951"/>
            </a:xfrm>
            <a:custGeom>
              <a:avLst/>
              <a:gdLst/>
              <a:ahLst/>
              <a:cxnLst/>
              <a:rect l="l" t="t" r="r" b="b"/>
              <a:pathLst>
                <a:path w="687" h="1140" extrusionOk="0">
                  <a:moveTo>
                    <a:pt x="79" y="1"/>
                  </a:moveTo>
                  <a:cubicBezTo>
                    <a:pt x="53" y="1"/>
                    <a:pt x="25" y="5"/>
                    <a:pt x="0" y="10"/>
                  </a:cubicBezTo>
                  <a:lnTo>
                    <a:pt x="0" y="801"/>
                  </a:lnTo>
                  <a:cubicBezTo>
                    <a:pt x="0" y="1027"/>
                    <a:pt x="172" y="1139"/>
                    <a:pt x="344" y="1139"/>
                  </a:cubicBezTo>
                  <a:cubicBezTo>
                    <a:pt x="515" y="1139"/>
                    <a:pt x="687" y="1027"/>
                    <a:pt x="687" y="801"/>
                  </a:cubicBezTo>
                  <a:lnTo>
                    <a:pt x="687" y="572"/>
                  </a:lnTo>
                  <a:cubicBezTo>
                    <a:pt x="687" y="253"/>
                    <a:pt x="430" y="3"/>
                    <a:pt x="111" y="3"/>
                  </a:cubicBezTo>
                  <a:cubicBezTo>
                    <a:pt x="101" y="1"/>
                    <a:pt x="90" y="1"/>
                    <a:pt x="79" y="1"/>
                  </a:cubicBezTo>
                  <a:close/>
                </a:path>
              </a:pathLst>
            </a:custGeom>
            <a:solidFill>
              <a:srgbClr val="3C5164"/>
            </a:solidFill>
            <a:ln>
              <a:no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1076" name="Google Shape;7856;p82">
              <a:extLst>
                <a:ext uri="{FF2B5EF4-FFF2-40B4-BE49-F238E27FC236}">
                  <a16:creationId xmlns:a16="http://schemas.microsoft.com/office/drawing/2014/main" id="{F4ECD144-95A7-1993-EACF-106E41CEBD5B}"/>
                </a:ext>
              </a:extLst>
            </p:cNvPr>
            <p:cNvSpPr/>
            <p:nvPr/>
          </p:nvSpPr>
          <p:spPr>
            <a:xfrm>
              <a:off x="2165412" y="3826244"/>
              <a:ext cx="30082" cy="42115"/>
            </a:xfrm>
            <a:custGeom>
              <a:avLst/>
              <a:gdLst/>
              <a:ahLst/>
              <a:cxnLst/>
              <a:rect l="l" t="t" r="r" b="b"/>
              <a:pathLst>
                <a:path w="1145" h="1603" extrusionOk="0">
                  <a:moveTo>
                    <a:pt x="569" y="1"/>
                  </a:moveTo>
                  <a:cubicBezTo>
                    <a:pt x="257" y="1"/>
                    <a:pt x="0" y="257"/>
                    <a:pt x="0" y="576"/>
                  </a:cubicBezTo>
                  <a:lnTo>
                    <a:pt x="0" y="1027"/>
                  </a:lnTo>
                  <a:cubicBezTo>
                    <a:pt x="0" y="1346"/>
                    <a:pt x="257" y="1603"/>
                    <a:pt x="569" y="1603"/>
                  </a:cubicBezTo>
                  <a:cubicBezTo>
                    <a:pt x="888" y="1603"/>
                    <a:pt x="1145" y="1346"/>
                    <a:pt x="1145" y="1027"/>
                  </a:cubicBezTo>
                  <a:lnTo>
                    <a:pt x="1145" y="576"/>
                  </a:lnTo>
                  <a:cubicBezTo>
                    <a:pt x="1145" y="257"/>
                    <a:pt x="888" y="1"/>
                    <a:pt x="569" y="1"/>
                  </a:cubicBezTo>
                  <a:close/>
                </a:path>
              </a:pathLst>
            </a:custGeom>
            <a:solidFill>
              <a:srgbClr val="383838"/>
            </a:solidFill>
            <a:ln>
              <a:no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1077" name="Google Shape;7857;p82">
              <a:extLst>
                <a:ext uri="{FF2B5EF4-FFF2-40B4-BE49-F238E27FC236}">
                  <a16:creationId xmlns:a16="http://schemas.microsoft.com/office/drawing/2014/main" id="{424ADC1E-160C-CFA2-8AAB-155647F99567}"/>
                </a:ext>
              </a:extLst>
            </p:cNvPr>
            <p:cNvSpPr/>
            <p:nvPr/>
          </p:nvSpPr>
          <p:spPr>
            <a:xfrm>
              <a:off x="2177444" y="3826349"/>
              <a:ext cx="18049" cy="29951"/>
            </a:xfrm>
            <a:custGeom>
              <a:avLst/>
              <a:gdLst/>
              <a:ahLst/>
              <a:cxnLst/>
              <a:rect l="l" t="t" r="r" b="b"/>
              <a:pathLst>
                <a:path w="687" h="1140" extrusionOk="0">
                  <a:moveTo>
                    <a:pt x="79" y="1"/>
                  </a:moveTo>
                  <a:cubicBezTo>
                    <a:pt x="53" y="1"/>
                    <a:pt x="25" y="5"/>
                    <a:pt x="0" y="10"/>
                  </a:cubicBezTo>
                  <a:lnTo>
                    <a:pt x="0" y="801"/>
                  </a:lnTo>
                  <a:cubicBezTo>
                    <a:pt x="0" y="1027"/>
                    <a:pt x="172" y="1139"/>
                    <a:pt x="344" y="1139"/>
                  </a:cubicBezTo>
                  <a:cubicBezTo>
                    <a:pt x="515" y="1139"/>
                    <a:pt x="687" y="1027"/>
                    <a:pt x="687" y="801"/>
                  </a:cubicBezTo>
                  <a:lnTo>
                    <a:pt x="687" y="572"/>
                  </a:lnTo>
                  <a:cubicBezTo>
                    <a:pt x="687" y="253"/>
                    <a:pt x="430" y="3"/>
                    <a:pt x="111" y="3"/>
                  </a:cubicBezTo>
                  <a:cubicBezTo>
                    <a:pt x="101" y="1"/>
                    <a:pt x="90" y="1"/>
                    <a:pt x="79" y="1"/>
                  </a:cubicBezTo>
                  <a:close/>
                </a:path>
              </a:pathLst>
            </a:custGeom>
            <a:solidFill>
              <a:srgbClr val="3C5164"/>
            </a:solidFill>
            <a:ln>
              <a:no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1078" name="Google Shape;7858;p82">
              <a:extLst>
                <a:ext uri="{FF2B5EF4-FFF2-40B4-BE49-F238E27FC236}">
                  <a16:creationId xmlns:a16="http://schemas.microsoft.com/office/drawing/2014/main" id="{93BEC693-6DF0-CEBB-A4C0-34F215E0F886}"/>
                </a:ext>
              </a:extLst>
            </p:cNvPr>
            <p:cNvSpPr/>
            <p:nvPr/>
          </p:nvSpPr>
          <p:spPr>
            <a:xfrm>
              <a:off x="2047501" y="3920825"/>
              <a:ext cx="140532" cy="39015"/>
            </a:xfrm>
            <a:custGeom>
              <a:avLst/>
              <a:gdLst/>
              <a:ahLst/>
              <a:cxnLst/>
              <a:rect l="l" t="t" r="r" b="b"/>
              <a:pathLst>
                <a:path w="5349" h="1485" extrusionOk="0">
                  <a:moveTo>
                    <a:pt x="2664" y="0"/>
                  </a:moveTo>
                  <a:cubicBezTo>
                    <a:pt x="1679" y="0"/>
                    <a:pt x="750" y="375"/>
                    <a:pt x="167" y="1006"/>
                  </a:cubicBezTo>
                  <a:cubicBezTo>
                    <a:pt x="1" y="1186"/>
                    <a:pt x="132" y="1485"/>
                    <a:pt x="382" y="1485"/>
                  </a:cubicBezTo>
                  <a:cubicBezTo>
                    <a:pt x="458" y="1478"/>
                    <a:pt x="535" y="1443"/>
                    <a:pt x="590" y="1388"/>
                  </a:cubicBezTo>
                  <a:cubicBezTo>
                    <a:pt x="1062" y="874"/>
                    <a:pt x="1839" y="562"/>
                    <a:pt x="2664" y="562"/>
                  </a:cubicBezTo>
                  <a:cubicBezTo>
                    <a:pt x="3490" y="562"/>
                    <a:pt x="4259" y="874"/>
                    <a:pt x="4738" y="1388"/>
                  </a:cubicBezTo>
                  <a:cubicBezTo>
                    <a:pt x="4800" y="1455"/>
                    <a:pt x="4872" y="1483"/>
                    <a:pt x="4941" y="1483"/>
                  </a:cubicBezTo>
                  <a:cubicBezTo>
                    <a:pt x="5157" y="1483"/>
                    <a:pt x="5349" y="1209"/>
                    <a:pt x="5154" y="999"/>
                  </a:cubicBezTo>
                  <a:cubicBezTo>
                    <a:pt x="4579" y="375"/>
                    <a:pt x="3642" y="0"/>
                    <a:pt x="2664" y="0"/>
                  </a:cubicBezTo>
                  <a:close/>
                </a:path>
              </a:pathLst>
            </a:custGeom>
            <a:solidFill>
              <a:srgbClr val="4C5F71"/>
            </a:solidFill>
            <a:ln>
              <a:no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1079" name="Google Shape;7859;p82">
              <a:extLst>
                <a:ext uri="{FF2B5EF4-FFF2-40B4-BE49-F238E27FC236}">
                  <a16:creationId xmlns:a16="http://schemas.microsoft.com/office/drawing/2014/main" id="{447F6370-0D0F-A2FF-9051-A7FD5719E8D3}"/>
                </a:ext>
              </a:extLst>
            </p:cNvPr>
            <p:cNvSpPr/>
            <p:nvPr/>
          </p:nvSpPr>
          <p:spPr>
            <a:xfrm>
              <a:off x="1908099" y="3724018"/>
              <a:ext cx="353549" cy="330114"/>
            </a:xfrm>
            <a:custGeom>
              <a:avLst/>
              <a:gdLst/>
              <a:ahLst/>
              <a:cxnLst/>
              <a:rect l="l" t="t" r="r" b="b"/>
              <a:pathLst>
                <a:path w="13457" h="12565" extrusionOk="0">
                  <a:moveTo>
                    <a:pt x="3503" y="0"/>
                  </a:moveTo>
                  <a:lnTo>
                    <a:pt x="3503" y="0"/>
                  </a:lnTo>
                  <a:cubicBezTo>
                    <a:pt x="250" y="2650"/>
                    <a:pt x="0" y="7526"/>
                    <a:pt x="2969" y="10495"/>
                  </a:cubicBezTo>
                  <a:cubicBezTo>
                    <a:pt x="4356" y="11882"/>
                    <a:pt x="6164" y="12564"/>
                    <a:pt x="7966" y="12564"/>
                  </a:cubicBezTo>
                  <a:cubicBezTo>
                    <a:pt x="10013" y="12564"/>
                    <a:pt x="12051" y="11684"/>
                    <a:pt x="13457" y="9954"/>
                  </a:cubicBezTo>
                  <a:lnTo>
                    <a:pt x="13457" y="9954"/>
                  </a:lnTo>
                  <a:cubicBezTo>
                    <a:pt x="12201" y="10980"/>
                    <a:pt x="10620" y="11542"/>
                    <a:pt x="8997" y="11542"/>
                  </a:cubicBezTo>
                  <a:cubicBezTo>
                    <a:pt x="6264" y="11542"/>
                    <a:pt x="3781" y="9968"/>
                    <a:pt x="2608" y="7505"/>
                  </a:cubicBezTo>
                  <a:cubicBezTo>
                    <a:pt x="1436" y="5036"/>
                    <a:pt x="1783" y="2116"/>
                    <a:pt x="3503" y="0"/>
                  </a:cubicBezTo>
                  <a:close/>
                </a:path>
              </a:pathLst>
            </a:custGeom>
            <a:solidFill>
              <a:srgbClr val="B0BDCB"/>
            </a:solidFill>
            <a:ln>
              <a:no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grpSp>
      <p:grpSp>
        <p:nvGrpSpPr>
          <p:cNvPr id="1080" name="Google Shape;7860;p82">
            <a:extLst>
              <a:ext uri="{FF2B5EF4-FFF2-40B4-BE49-F238E27FC236}">
                <a16:creationId xmlns:a16="http://schemas.microsoft.com/office/drawing/2014/main" id="{B6D41BDA-EEA4-154C-2A69-2326BAAB1129}"/>
              </a:ext>
            </a:extLst>
          </p:cNvPr>
          <p:cNvGrpSpPr/>
          <p:nvPr/>
        </p:nvGrpSpPr>
        <p:grpSpPr>
          <a:xfrm>
            <a:off x="3992537" y="2669105"/>
            <a:ext cx="395270" cy="371966"/>
            <a:chOff x="2456800" y="3682271"/>
            <a:chExt cx="395270" cy="371966"/>
          </a:xfrm>
        </p:grpSpPr>
        <p:sp>
          <p:nvSpPr>
            <p:cNvPr id="1081" name="Google Shape;7861;p82">
              <a:extLst>
                <a:ext uri="{FF2B5EF4-FFF2-40B4-BE49-F238E27FC236}">
                  <a16:creationId xmlns:a16="http://schemas.microsoft.com/office/drawing/2014/main" id="{356AB065-D164-1510-7224-22AEF4D4B3EB}"/>
                </a:ext>
              </a:extLst>
            </p:cNvPr>
            <p:cNvSpPr/>
            <p:nvPr/>
          </p:nvSpPr>
          <p:spPr>
            <a:xfrm>
              <a:off x="2480314" y="3682271"/>
              <a:ext cx="371756" cy="371966"/>
            </a:xfrm>
            <a:custGeom>
              <a:avLst/>
              <a:gdLst/>
              <a:ahLst/>
              <a:cxnLst/>
              <a:rect l="l" t="t" r="r" b="b"/>
              <a:pathLst>
                <a:path w="14150" h="14158" extrusionOk="0">
                  <a:moveTo>
                    <a:pt x="7075" y="1"/>
                  </a:moveTo>
                  <a:cubicBezTo>
                    <a:pt x="3163" y="1"/>
                    <a:pt x="0" y="3171"/>
                    <a:pt x="0" y="7083"/>
                  </a:cubicBezTo>
                  <a:cubicBezTo>
                    <a:pt x="0" y="10988"/>
                    <a:pt x="3163" y="14158"/>
                    <a:pt x="7075" y="14158"/>
                  </a:cubicBezTo>
                  <a:cubicBezTo>
                    <a:pt x="10980" y="14158"/>
                    <a:pt x="14150" y="10988"/>
                    <a:pt x="14150" y="7083"/>
                  </a:cubicBezTo>
                  <a:cubicBezTo>
                    <a:pt x="14150" y="3171"/>
                    <a:pt x="10980" y="1"/>
                    <a:pt x="7075" y="1"/>
                  </a:cubicBezTo>
                  <a:close/>
                </a:path>
              </a:pathLst>
            </a:custGeom>
            <a:solidFill>
              <a:srgbClr val="C5CFD8"/>
            </a:solidFill>
            <a:ln>
              <a:noFill/>
            </a:ln>
          </p:spPr>
          <p:txBody>
            <a:bodyPr spcFirstLastPara="1" wrap="square" lIns="91425" tIns="91425" rIns="91425" bIns="91425" anchor="ctr" anchorCtr="0">
              <a:noAutofit/>
            </a:bodyPr>
            <a:lstStyle/>
            <a:p>
              <a:pPr defTabSz="914400">
                <a:buClr>
                  <a:srgbClr val="000000"/>
                </a:buClr>
              </a:pPr>
              <a:endParaRPr sz="1400" kern="0" dirty="0">
                <a:solidFill>
                  <a:srgbClr val="000000"/>
                </a:solidFill>
                <a:latin typeface="Arial"/>
                <a:cs typeface="Arial"/>
                <a:sym typeface="Arial"/>
              </a:endParaRPr>
            </a:p>
          </p:txBody>
        </p:sp>
        <p:sp>
          <p:nvSpPr>
            <p:cNvPr id="1082" name="Google Shape;7862;p82">
              <a:extLst>
                <a:ext uri="{FF2B5EF4-FFF2-40B4-BE49-F238E27FC236}">
                  <a16:creationId xmlns:a16="http://schemas.microsoft.com/office/drawing/2014/main" id="{26EFE5FC-DD1F-B4B0-5926-8A7C9703801C}"/>
                </a:ext>
              </a:extLst>
            </p:cNvPr>
            <p:cNvSpPr/>
            <p:nvPr/>
          </p:nvSpPr>
          <p:spPr>
            <a:xfrm>
              <a:off x="2456800" y="3724018"/>
              <a:ext cx="353549" cy="330114"/>
            </a:xfrm>
            <a:custGeom>
              <a:avLst/>
              <a:gdLst/>
              <a:ahLst/>
              <a:cxnLst/>
              <a:rect l="l" t="t" r="r" b="b"/>
              <a:pathLst>
                <a:path w="13457" h="12565" extrusionOk="0">
                  <a:moveTo>
                    <a:pt x="3503" y="0"/>
                  </a:moveTo>
                  <a:lnTo>
                    <a:pt x="3503" y="0"/>
                  </a:lnTo>
                  <a:cubicBezTo>
                    <a:pt x="250" y="2650"/>
                    <a:pt x="0" y="7526"/>
                    <a:pt x="2969" y="10495"/>
                  </a:cubicBezTo>
                  <a:cubicBezTo>
                    <a:pt x="4356" y="11882"/>
                    <a:pt x="6164" y="12564"/>
                    <a:pt x="7966" y="12564"/>
                  </a:cubicBezTo>
                  <a:cubicBezTo>
                    <a:pt x="10012" y="12564"/>
                    <a:pt x="12051" y="11684"/>
                    <a:pt x="13457" y="9954"/>
                  </a:cubicBezTo>
                  <a:lnTo>
                    <a:pt x="13457" y="9954"/>
                  </a:lnTo>
                  <a:cubicBezTo>
                    <a:pt x="12201" y="10980"/>
                    <a:pt x="10620" y="11542"/>
                    <a:pt x="8997" y="11542"/>
                  </a:cubicBezTo>
                  <a:cubicBezTo>
                    <a:pt x="6264" y="11542"/>
                    <a:pt x="3781" y="9968"/>
                    <a:pt x="2608" y="7505"/>
                  </a:cubicBezTo>
                  <a:cubicBezTo>
                    <a:pt x="1436" y="5036"/>
                    <a:pt x="1783" y="2116"/>
                    <a:pt x="3503" y="0"/>
                  </a:cubicBezTo>
                  <a:close/>
                </a:path>
              </a:pathLst>
            </a:custGeom>
            <a:solidFill>
              <a:srgbClr val="B0BDCB"/>
            </a:solidFill>
            <a:ln>
              <a:no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1083" name="Google Shape;7863;p82">
              <a:extLst>
                <a:ext uri="{FF2B5EF4-FFF2-40B4-BE49-F238E27FC236}">
                  <a16:creationId xmlns:a16="http://schemas.microsoft.com/office/drawing/2014/main" id="{AFE1CA5C-C9A5-1386-D4CB-F44B6132BE14}"/>
                </a:ext>
              </a:extLst>
            </p:cNvPr>
            <p:cNvSpPr/>
            <p:nvPr/>
          </p:nvSpPr>
          <p:spPr>
            <a:xfrm>
              <a:off x="2557318" y="3892267"/>
              <a:ext cx="217589" cy="96000"/>
            </a:xfrm>
            <a:custGeom>
              <a:avLst/>
              <a:gdLst/>
              <a:ahLst/>
              <a:cxnLst/>
              <a:rect l="l" t="t" r="r" b="b"/>
              <a:pathLst>
                <a:path w="8282" h="3654" extrusionOk="0">
                  <a:moveTo>
                    <a:pt x="244" y="1"/>
                  </a:moveTo>
                  <a:cubicBezTo>
                    <a:pt x="105" y="1"/>
                    <a:pt x="1" y="146"/>
                    <a:pt x="45" y="297"/>
                  </a:cubicBezTo>
                  <a:cubicBezTo>
                    <a:pt x="593" y="2246"/>
                    <a:pt x="2223" y="3654"/>
                    <a:pt x="4144" y="3654"/>
                  </a:cubicBezTo>
                  <a:cubicBezTo>
                    <a:pt x="6065" y="3654"/>
                    <a:pt x="7688" y="2246"/>
                    <a:pt x="8243" y="297"/>
                  </a:cubicBezTo>
                  <a:cubicBezTo>
                    <a:pt x="8281" y="146"/>
                    <a:pt x="8176" y="1"/>
                    <a:pt x="8043" y="1"/>
                  </a:cubicBezTo>
                  <a:cubicBezTo>
                    <a:pt x="8029" y="1"/>
                    <a:pt x="8015" y="2"/>
                    <a:pt x="8001" y="5"/>
                  </a:cubicBezTo>
                  <a:cubicBezTo>
                    <a:pt x="6766" y="297"/>
                    <a:pt x="5498" y="450"/>
                    <a:pt x="4229" y="450"/>
                  </a:cubicBezTo>
                  <a:cubicBezTo>
                    <a:pt x="4200" y="450"/>
                    <a:pt x="4172" y="449"/>
                    <a:pt x="4144" y="449"/>
                  </a:cubicBezTo>
                  <a:cubicBezTo>
                    <a:pt x="4116" y="449"/>
                    <a:pt x="4087" y="450"/>
                    <a:pt x="4059" y="450"/>
                  </a:cubicBezTo>
                  <a:cubicBezTo>
                    <a:pt x="2784" y="450"/>
                    <a:pt x="1522" y="297"/>
                    <a:pt x="288" y="5"/>
                  </a:cubicBezTo>
                  <a:cubicBezTo>
                    <a:pt x="273" y="2"/>
                    <a:pt x="258" y="1"/>
                    <a:pt x="244" y="1"/>
                  </a:cubicBezTo>
                  <a:close/>
                </a:path>
              </a:pathLst>
            </a:custGeom>
            <a:solidFill>
              <a:srgbClr val="3C5164"/>
            </a:solidFill>
            <a:ln>
              <a:no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1084" name="Google Shape;7864;p82">
              <a:extLst>
                <a:ext uri="{FF2B5EF4-FFF2-40B4-BE49-F238E27FC236}">
                  <a16:creationId xmlns:a16="http://schemas.microsoft.com/office/drawing/2014/main" id="{AF607D37-1AD4-54CB-9E3C-CCA82A9B52EE}"/>
                </a:ext>
              </a:extLst>
            </p:cNvPr>
            <p:cNvSpPr/>
            <p:nvPr/>
          </p:nvSpPr>
          <p:spPr>
            <a:xfrm>
              <a:off x="2557318" y="3892267"/>
              <a:ext cx="217746" cy="53359"/>
            </a:xfrm>
            <a:custGeom>
              <a:avLst/>
              <a:gdLst/>
              <a:ahLst/>
              <a:cxnLst/>
              <a:rect l="l" t="t" r="r" b="b"/>
              <a:pathLst>
                <a:path w="8288" h="2031" extrusionOk="0">
                  <a:moveTo>
                    <a:pt x="244" y="1"/>
                  </a:moveTo>
                  <a:cubicBezTo>
                    <a:pt x="105" y="1"/>
                    <a:pt x="1" y="146"/>
                    <a:pt x="45" y="297"/>
                  </a:cubicBezTo>
                  <a:cubicBezTo>
                    <a:pt x="183" y="796"/>
                    <a:pt x="398" y="1268"/>
                    <a:pt x="683" y="1698"/>
                  </a:cubicBezTo>
                  <a:cubicBezTo>
                    <a:pt x="1824" y="1920"/>
                    <a:pt x="2982" y="2031"/>
                    <a:pt x="4141" y="2031"/>
                  </a:cubicBezTo>
                  <a:cubicBezTo>
                    <a:pt x="5299" y="2031"/>
                    <a:pt x="6457" y="1920"/>
                    <a:pt x="7598" y="1698"/>
                  </a:cubicBezTo>
                  <a:cubicBezTo>
                    <a:pt x="7883" y="1268"/>
                    <a:pt x="8098" y="796"/>
                    <a:pt x="8243" y="297"/>
                  </a:cubicBezTo>
                  <a:cubicBezTo>
                    <a:pt x="8287" y="146"/>
                    <a:pt x="8177" y="1"/>
                    <a:pt x="8043" y="1"/>
                  </a:cubicBezTo>
                  <a:cubicBezTo>
                    <a:pt x="8029" y="1"/>
                    <a:pt x="8015" y="2"/>
                    <a:pt x="8001" y="5"/>
                  </a:cubicBezTo>
                  <a:cubicBezTo>
                    <a:pt x="6731" y="300"/>
                    <a:pt x="5436" y="448"/>
                    <a:pt x="4141" y="448"/>
                  </a:cubicBezTo>
                  <a:cubicBezTo>
                    <a:pt x="2847" y="448"/>
                    <a:pt x="1553" y="300"/>
                    <a:pt x="288" y="5"/>
                  </a:cubicBezTo>
                  <a:cubicBezTo>
                    <a:pt x="273" y="2"/>
                    <a:pt x="258" y="1"/>
                    <a:pt x="244" y="1"/>
                  </a:cubicBezTo>
                  <a:close/>
                </a:path>
              </a:pathLst>
            </a:custGeom>
            <a:solidFill>
              <a:srgbClr val="383838"/>
            </a:solidFill>
            <a:ln>
              <a:no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1085" name="Google Shape;7865;p82">
              <a:extLst>
                <a:ext uri="{FF2B5EF4-FFF2-40B4-BE49-F238E27FC236}">
                  <a16:creationId xmlns:a16="http://schemas.microsoft.com/office/drawing/2014/main" id="{7B1289C7-972C-EC12-2784-B406F3D2C25F}"/>
                </a:ext>
              </a:extLst>
            </p:cNvPr>
            <p:cNvSpPr/>
            <p:nvPr/>
          </p:nvSpPr>
          <p:spPr>
            <a:xfrm>
              <a:off x="2588189" y="3796346"/>
              <a:ext cx="30082" cy="54332"/>
            </a:xfrm>
            <a:custGeom>
              <a:avLst/>
              <a:gdLst/>
              <a:ahLst/>
              <a:cxnLst/>
              <a:rect l="l" t="t" r="r" b="b"/>
              <a:pathLst>
                <a:path w="1145" h="2068" extrusionOk="0">
                  <a:moveTo>
                    <a:pt x="569" y="1"/>
                  </a:moveTo>
                  <a:cubicBezTo>
                    <a:pt x="257" y="1"/>
                    <a:pt x="0" y="258"/>
                    <a:pt x="0" y="570"/>
                  </a:cubicBezTo>
                  <a:lnTo>
                    <a:pt x="0" y="1492"/>
                  </a:lnTo>
                  <a:cubicBezTo>
                    <a:pt x="0" y="1811"/>
                    <a:pt x="257" y="2068"/>
                    <a:pt x="569" y="2068"/>
                  </a:cubicBezTo>
                  <a:cubicBezTo>
                    <a:pt x="888" y="2068"/>
                    <a:pt x="1145" y="1811"/>
                    <a:pt x="1145" y="1492"/>
                  </a:cubicBezTo>
                  <a:lnTo>
                    <a:pt x="1145" y="570"/>
                  </a:lnTo>
                  <a:cubicBezTo>
                    <a:pt x="1145" y="258"/>
                    <a:pt x="888" y="1"/>
                    <a:pt x="569" y="1"/>
                  </a:cubicBezTo>
                  <a:close/>
                </a:path>
              </a:pathLst>
            </a:custGeom>
            <a:solidFill>
              <a:srgbClr val="383838"/>
            </a:solidFill>
            <a:ln>
              <a:no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1086" name="Google Shape;7866;p82">
              <a:extLst>
                <a:ext uri="{FF2B5EF4-FFF2-40B4-BE49-F238E27FC236}">
                  <a16:creationId xmlns:a16="http://schemas.microsoft.com/office/drawing/2014/main" id="{B68516A1-C55A-0B1C-B7D4-74A23ACB25F3}"/>
                </a:ext>
              </a:extLst>
            </p:cNvPr>
            <p:cNvSpPr/>
            <p:nvPr/>
          </p:nvSpPr>
          <p:spPr>
            <a:xfrm>
              <a:off x="2600221" y="3796346"/>
              <a:ext cx="18049" cy="42220"/>
            </a:xfrm>
            <a:custGeom>
              <a:avLst/>
              <a:gdLst/>
              <a:ahLst/>
              <a:cxnLst/>
              <a:rect l="l" t="t" r="r" b="b"/>
              <a:pathLst>
                <a:path w="687" h="1607" extrusionOk="0">
                  <a:moveTo>
                    <a:pt x="111" y="1"/>
                  </a:moveTo>
                  <a:cubicBezTo>
                    <a:pt x="76" y="1"/>
                    <a:pt x="35" y="1"/>
                    <a:pt x="0" y="8"/>
                  </a:cubicBezTo>
                  <a:lnTo>
                    <a:pt x="0" y="1263"/>
                  </a:lnTo>
                  <a:cubicBezTo>
                    <a:pt x="0" y="1492"/>
                    <a:pt x="172" y="1607"/>
                    <a:pt x="343" y="1607"/>
                  </a:cubicBezTo>
                  <a:cubicBezTo>
                    <a:pt x="513" y="1607"/>
                    <a:pt x="683" y="1492"/>
                    <a:pt x="680" y="1263"/>
                  </a:cubicBezTo>
                  <a:lnTo>
                    <a:pt x="680" y="570"/>
                  </a:lnTo>
                  <a:cubicBezTo>
                    <a:pt x="687" y="258"/>
                    <a:pt x="430" y="1"/>
                    <a:pt x="111" y="1"/>
                  </a:cubicBezTo>
                  <a:close/>
                </a:path>
              </a:pathLst>
            </a:custGeom>
            <a:solidFill>
              <a:srgbClr val="3C5164"/>
            </a:solidFill>
            <a:ln>
              <a:no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1087" name="Google Shape;7867;p82">
              <a:extLst>
                <a:ext uri="{FF2B5EF4-FFF2-40B4-BE49-F238E27FC236}">
                  <a16:creationId xmlns:a16="http://schemas.microsoft.com/office/drawing/2014/main" id="{E00F1041-447C-721D-A704-2D58E44B3C7F}"/>
                </a:ext>
              </a:extLst>
            </p:cNvPr>
            <p:cNvSpPr/>
            <p:nvPr/>
          </p:nvSpPr>
          <p:spPr>
            <a:xfrm>
              <a:off x="2714113" y="3796346"/>
              <a:ext cx="30082" cy="54332"/>
            </a:xfrm>
            <a:custGeom>
              <a:avLst/>
              <a:gdLst/>
              <a:ahLst/>
              <a:cxnLst/>
              <a:rect l="l" t="t" r="r" b="b"/>
              <a:pathLst>
                <a:path w="1145" h="2068" extrusionOk="0">
                  <a:moveTo>
                    <a:pt x="569" y="1"/>
                  </a:moveTo>
                  <a:cubicBezTo>
                    <a:pt x="257" y="1"/>
                    <a:pt x="0" y="258"/>
                    <a:pt x="0" y="570"/>
                  </a:cubicBezTo>
                  <a:lnTo>
                    <a:pt x="0" y="1492"/>
                  </a:lnTo>
                  <a:cubicBezTo>
                    <a:pt x="0" y="1811"/>
                    <a:pt x="257" y="2068"/>
                    <a:pt x="569" y="2068"/>
                  </a:cubicBezTo>
                  <a:cubicBezTo>
                    <a:pt x="888" y="2068"/>
                    <a:pt x="1145" y="1811"/>
                    <a:pt x="1145" y="1492"/>
                  </a:cubicBezTo>
                  <a:lnTo>
                    <a:pt x="1145" y="570"/>
                  </a:lnTo>
                  <a:cubicBezTo>
                    <a:pt x="1145" y="258"/>
                    <a:pt x="888" y="1"/>
                    <a:pt x="569" y="1"/>
                  </a:cubicBezTo>
                  <a:close/>
                </a:path>
              </a:pathLst>
            </a:custGeom>
            <a:solidFill>
              <a:srgbClr val="383838"/>
            </a:solidFill>
            <a:ln>
              <a:no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1088" name="Google Shape;7868;p82">
              <a:extLst>
                <a:ext uri="{FF2B5EF4-FFF2-40B4-BE49-F238E27FC236}">
                  <a16:creationId xmlns:a16="http://schemas.microsoft.com/office/drawing/2014/main" id="{D76F93D5-D661-8BE4-F76A-978008E79E2E}"/>
                </a:ext>
              </a:extLst>
            </p:cNvPr>
            <p:cNvSpPr/>
            <p:nvPr/>
          </p:nvSpPr>
          <p:spPr>
            <a:xfrm>
              <a:off x="2726146" y="3796346"/>
              <a:ext cx="18049" cy="42220"/>
            </a:xfrm>
            <a:custGeom>
              <a:avLst/>
              <a:gdLst/>
              <a:ahLst/>
              <a:cxnLst/>
              <a:rect l="l" t="t" r="r" b="b"/>
              <a:pathLst>
                <a:path w="687" h="1607" extrusionOk="0">
                  <a:moveTo>
                    <a:pt x="111" y="1"/>
                  </a:moveTo>
                  <a:cubicBezTo>
                    <a:pt x="76" y="1"/>
                    <a:pt x="35" y="1"/>
                    <a:pt x="0" y="8"/>
                  </a:cubicBezTo>
                  <a:lnTo>
                    <a:pt x="0" y="1263"/>
                  </a:lnTo>
                  <a:cubicBezTo>
                    <a:pt x="0" y="1492"/>
                    <a:pt x="172" y="1607"/>
                    <a:pt x="343" y="1607"/>
                  </a:cubicBezTo>
                  <a:cubicBezTo>
                    <a:pt x="513" y="1607"/>
                    <a:pt x="683" y="1492"/>
                    <a:pt x="680" y="1263"/>
                  </a:cubicBezTo>
                  <a:lnTo>
                    <a:pt x="680" y="570"/>
                  </a:lnTo>
                  <a:cubicBezTo>
                    <a:pt x="687" y="258"/>
                    <a:pt x="430" y="1"/>
                    <a:pt x="111" y="1"/>
                  </a:cubicBezTo>
                  <a:close/>
                </a:path>
              </a:pathLst>
            </a:custGeom>
            <a:solidFill>
              <a:srgbClr val="3C5164"/>
            </a:solidFill>
            <a:ln>
              <a:no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1089" name="Google Shape;7869;p82">
              <a:extLst>
                <a:ext uri="{FF2B5EF4-FFF2-40B4-BE49-F238E27FC236}">
                  <a16:creationId xmlns:a16="http://schemas.microsoft.com/office/drawing/2014/main" id="{50DB34A6-C8C8-1FF6-729B-2A4BD95538CB}"/>
                </a:ext>
              </a:extLst>
            </p:cNvPr>
            <p:cNvSpPr/>
            <p:nvPr/>
          </p:nvSpPr>
          <p:spPr>
            <a:xfrm>
              <a:off x="2577259" y="3895131"/>
              <a:ext cx="177681" cy="33156"/>
            </a:xfrm>
            <a:custGeom>
              <a:avLst/>
              <a:gdLst/>
              <a:ahLst/>
              <a:cxnLst/>
              <a:rect l="l" t="t" r="r" b="b"/>
              <a:pathLst>
                <a:path w="6763" h="1262" extrusionOk="0">
                  <a:moveTo>
                    <a:pt x="0" y="0"/>
                  </a:moveTo>
                  <a:lnTo>
                    <a:pt x="0" y="0"/>
                  </a:lnTo>
                  <a:cubicBezTo>
                    <a:pt x="90" y="236"/>
                    <a:pt x="194" y="465"/>
                    <a:pt x="319" y="680"/>
                  </a:cubicBezTo>
                  <a:cubicBezTo>
                    <a:pt x="458" y="916"/>
                    <a:pt x="701" y="1076"/>
                    <a:pt x="971" y="1110"/>
                  </a:cubicBezTo>
                  <a:cubicBezTo>
                    <a:pt x="1772" y="1211"/>
                    <a:pt x="2579" y="1261"/>
                    <a:pt x="3386" y="1261"/>
                  </a:cubicBezTo>
                  <a:cubicBezTo>
                    <a:pt x="4193" y="1261"/>
                    <a:pt x="5001" y="1211"/>
                    <a:pt x="5806" y="1110"/>
                  </a:cubicBezTo>
                  <a:cubicBezTo>
                    <a:pt x="6076" y="1076"/>
                    <a:pt x="6319" y="916"/>
                    <a:pt x="6451" y="680"/>
                  </a:cubicBezTo>
                  <a:cubicBezTo>
                    <a:pt x="6576" y="465"/>
                    <a:pt x="6680" y="236"/>
                    <a:pt x="6763" y="0"/>
                  </a:cubicBezTo>
                  <a:lnTo>
                    <a:pt x="6763" y="0"/>
                  </a:lnTo>
                  <a:cubicBezTo>
                    <a:pt x="5650" y="226"/>
                    <a:pt x="4517" y="339"/>
                    <a:pt x="3384" y="339"/>
                  </a:cubicBezTo>
                  <a:cubicBezTo>
                    <a:pt x="2251" y="339"/>
                    <a:pt x="1117" y="226"/>
                    <a:pt x="0" y="0"/>
                  </a:cubicBezTo>
                  <a:close/>
                </a:path>
              </a:pathLst>
            </a:custGeom>
            <a:solidFill>
              <a:srgbClr val="FFFFFF"/>
            </a:solidFill>
            <a:ln>
              <a:no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grpSp>
      <p:sp>
        <p:nvSpPr>
          <p:cNvPr id="1090" name="Speech Bubble: Rectangle with Corners Rounded 1089">
            <a:extLst>
              <a:ext uri="{FF2B5EF4-FFF2-40B4-BE49-F238E27FC236}">
                <a16:creationId xmlns:a16="http://schemas.microsoft.com/office/drawing/2014/main" id="{C0B136CD-AB30-A3EB-57B5-4020880FC97C}"/>
              </a:ext>
            </a:extLst>
          </p:cNvPr>
          <p:cNvSpPr/>
          <p:nvPr/>
        </p:nvSpPr>
        <p:spPr>
          <a:xfrm>
            <a:off x="5162558" y="2495986"/>
            <a:ext cx="1747195" cy="646331"/>
          </a:xfrm>
          <a:prstGeom prst="wedgeRoundRectCallou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A..A..A..A..A..A..</a:t>
            </a:r>
            <a:endParaRPr lang="en-SG" dirty="0">
              <a:solidFill>
                <a:schemeClr val="tx1"/>
              </a:solidFill>
            </a:endParaRPr>
          </a:p>
        </p:txBody>
      </p:sp>
    </p:spTree>
    <p:extLst>
      <p:ext uri="{BB962C8B-B14F-4D97-AF65-F5344CB8AC3E}">
        <p14:creationId xmlns:p14="http://schemas.microsoft.com/office/powerpoint/2010/main" val="23752900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A479A82-D40C-AE60-08E7-E440F3F65EE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5143500"/>
          </a:xfrm>
          <a:prstGeom prst="rect">
            <a:avLst/>
          </a:prstGeom>
          <a:blipFill>
            <a:blip r:embed="rId4"/>
            <a:stretch>
              <a:fillRect/>
            </a:stretch>
          </a:blipFill>
        </p:spPr>
      </p:pic>
      <p:sp>
        <p:nvSpPr>
          <p:cNvPr id="5" name="Title 1">
            <a:extLst>
              <a:ext uri="{FF2B5EF4-FFF2-40B4-BE49-F238E27FC236}">
                <a16:creationId xmlns:a16="http://schemas.microsoft.com/office/drawing/2014/main" id="{95999EDD-C801-00C1-0463-CDDF3F462B71}"/>
              </a:ext>
            </a:extLst>
          </p:cNvPr>
          <p:cNvSpPr txBox="1">
            <a:spLocks/>
          </p:cNvSpPr>
          <p:nvPr/>
        </p:nvSpPr>
        <p:spPr>
          <a:xfrm>
            <a:off x="178355" y="107540"/>
            <a:ext cx="8787290" cy="6268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accent2"/>
                </a:solidFill>
                <a:latin typeface="+mn-lt"/>
                <a:cs typeface="Calibri Light"/>
              </a:rPr>
              <a:t>Understanding Autism Spectrum Disorder</a:t>
            </a:r>
            <a:endParaRPr lang="en-US" sz="2400" dirty="0">
              <a:solidFill>
                <a:schemeClr val="accent2"/>
              </a:solidFill>
              <a:latin typeface="+mn-lt"/>
              <a:cs typeface="Calibri"/>
            </a:endParaRPr>
          </a:p>
        </p:txBody>
      </p:sp>
      <p:sp>
        <p:nvSpPr>
          <p:cNvPr id="7" name="TextBox 6">
            <a:extLst>
              <a:ext uri="{FF2B5EF4-FFF2-40B4-BE49-F238E27FC236}">
                <a16:creationId xmlns:a16="http://schemas.microsoft.com/office/drawing/2014/main" id="{0612E21D-AE45-5CD9-C473-58498446B9D2}"/>
              </a:ext>
            </a:extLst>
          </p:cNvPr>
          <p:cNvSpPr txBox="1"/>
          <p:nvPr/>
        </p:nvSpPr>
        <p:spPr>
          <a:xfrm>
            <a:off x="648070" y="841916"/>
            <a:ext cx="7759083" cy="5632311"/>
          </a:xfrm>
          <a:prstGeom prst="rect">
            <a:avLst/>
          </a:prstGeom>
          <a:noFill/>
        </p:spPr>
        <p:txBody>
          <a:bodyPr wrap="square" rtlCol="0">
            <a:spAutoFit/>
          </a:bodyPr>
          <a:lstStyle/>
          <a:p>
            <a:pPr marL="285750" indent="-285750">
              <a:buFont typeface="Arial" panose="020B0604020202020204" pitchFamily="34" charset="0"/>
              <a:buChar char="•"/>
            </a:pPr>
            <a:r>
              <a:rPr lang="en-US" dirty="0"/>
              <a:t>There are 400 new cases in Singapore </a:t>
            </a:r>
            <a:r>
              <a:rPr lang="en-US" u="sng" dirty="0"/>
              <a:t>every year.</a:t>
            </a:r>
            <a:r>
              <a:rPr lang="en-US" dirty="0"/>
              <a:t> Each child can be screened at 18 months old, and have a more thorough test at 31 months old.</a:t>
            </a:r>
          </a:p>
          <a:p>
            <a:endParaRPr lang="en-US" dirty="0"/>
          </a:p>
          <a:p>
            <a:endParaRPr lang="en-US" dirty="0"/>
          </a:p>
          <a:p>
            <a:pPr marL="285750" indent="-285750">
              <a:buFont typeface="Arial" panose="020B0604020202020204" pitchFamily="34" charset="0"/>
              <a:buChar char="•"/>
            </a:pPr>
            <a:r>
              <a:rPr lang="en-US" dirty="0"/>
              <a:t>Autism Spectrum Disorder is a spectrum (has a range of conditions). </a:t>
            </a:r>
            <a:br>
              <a:rPr lang="en-US" dirty="0"/>
            </a:br>
            <a:r>
              <a:rPr lang="en-US" u="sng" dirty="0"/>
              <a:t>Every child is different </a:t>
            </a:r>
            <a:r>
              <a:rPr lang="en-US" dirty="0"/>
              <a:t>depending on the symptoms shown.</a:t>
            </a:r>
          </a:p>
          <a:p>
            <a:pPr marL="285750" indent="-285750">
              <a:buFont typeface="Arial" panose="020B0604020202020204" pitchFamily="34" charset="0"/>
              <a:buChar char="•"/>
            </a:pPr>
            <a:endParaRPr lang="en-US" dirty="0"/>
          </a:p>
          <a:p>
            <a:endParaRPr lang="en-US" dirty="0"/>
          </a:p>
          <a:p>
            <a:pPr marL="285750" indent="-285750">
              <a:buFont typeface="Arial" panose="020B0604020202020204" pitchFamily="34" charset="0"/>
              <a:buChar char="•"/>
            </a:pPr>
            <a:r>
              <a:rPr lang="en-US" dirty="0"/>
              <a:t>Some autistic people are very intelligent and need no support with daily life. Others may need more support/caregiver to take care of them.</a:t>
            </a:r>
          </a:p>
          <a:p>
            <a:pPr marL="285750" indent="-285750">
              <a:buFont typeface="Arial" panose="020B0604020202020204" pitchFamily="34" charset="0"/>
              <a:buChar char="•"/>
            </a:pPr>
            <a:endParaRPr lang="en-US" u="sng"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456079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0533BDD-08DE-D703-30D2-5E17341D4B6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5143500"/>
          </a:xfrm>
          <a:prstGeom prst="rect">
            <a:avLst/>
          </a:prstGeom>
          <a:blipFill>
            <a:blip r:embed="rId4"/>
            <a:stretch>
              <a:fillRect/>
            </a:stretch>
          </a:blipFill>
        </p:spPr>
      </p:pic>
      <p:sp>
        <p:nvSpPr>
          <p:cNvPr id="2" name="Title 1">
            <a:extLst>
              <a:ext uri="{FF2B5EF4-FFF2-40B4-BE49-F238E27FC236}">
                <a16:creationId xmlns:a16="http://schemas.microsoft.com/office/drawing/2014/main" id="{3B3794FC-5CD0-6C3B-AF68-5509B6B6B713}"/>
              </a:ext>
            </a:extLst>
          </p:cNvPr>
          <p:cNvSpPr txBox="1">
            <a:spLocks/>
          </p:cNvSpPr>
          <p:nvPr/>
        </p:nvSpPr>
        <p:spPr>
          <a:xfrm>
            <a:off x="178355" y="107540"/>
            <a:ext cx="8787290" cy="6268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accent2"/>
                </a:solidFill>
                <a:latin typeface="+mn-lt"/>
                <a:cs typeface="Calibri Light"/>
              </a:rPr>
              <a:t>Understanding Autism Spectrum Disorder</a:t>
            </a:r>
            <a:endParaRPr lang="en-US" sz="2400" dirty="0">
              <a:solidFill>
                <a:schemeClr val="accent2"/>
              </a:solidFill>
              <a:latin typeface="+mn-lt"/>
              <a:cs typeface="Calibri"/>
            </a:endParaRPr>
          </a:p>
        </p:txBody>
      </p:sp>
      <p:sp>
        <p:nvSpPr>
          <p:cNvPr id="11" name="TextBox 10">
            <a:extLst>
              <a:ext uri="{FF2B5EF4-FFF2-40B4-BE49-F238E27FC236}">
                <a16:creationId xmlns:a16="http://schemas.microsoft.com/office/drawing/2014/main" id="{9988ECE9-4F56-8E84-7307-BCCAE5E991C2}"/>
              </a:ext>
            </a:extLst>
          </p:cNvPr>
          <p:cNvSpPr txBox="1"/>
          <p:nvPr/>
        </p:nvSpPr>
        <p:spPr>
          <a:xfrm>
            <a:off x="353682" y="734376"/>
            <a:ext cx="8324491" cy="646331"/>
          </a:xfrm>
          <a:prstGeom prst="rect">
            <a:avLst/>
          </a:prstGeom>
          <a:noFill/>
        </p:spPr>
        <p:txBody>
          <a:bodyPr wrap="square">
            <a:spAutoFit/>
          </a:bodyPr>
          <a:lstStyle/>
          <a:p>
            <a:pPr algn="ctr"/>
            <a:r>
              <a:rPr lang="en-SG" dirty="0">
                <a:latin typeface="Calibri" panose="020F0502020204030204" pitchFamily="34" charset="0"/>
                <a:ea typeface="DengXian" panose="02010600030101010101" pitchFamily="2" charset="-122"/>
              </a:rPr>
              <a:t>Watch the video to see how Rainbow Centre supports </a:t>
            </a:r>
          </a:p>
          <a:p>
            <a:pPr algn="ctr"/>
            <a:r>
              <a:rPr lang="en-SG" dirty="0">
                <a:latin typeface="Calibri" panose="020F0502020204030204" pitchFamily="34" charset="0"/>
                <a:ea typeface="DengXian" panose="02010600030101010101" pitchFamily="2" charset="-122"/>
              </a:rPr>
              <a:t>persons with autism spectrum disorder.</a:t>
            </a:r>
            <a:endParaRPr lang="en-US" dirty="0">
              <a:solidFill>
                <a:schemeClr val="tx1">
                  <a:lumMod val="75000"/>
                  <a:lumOff val="25000"/>
                </a:schemeClr>
              </a:solidFill>
              <a:cs typeface="Calibri"/>
            </a:endParaRPr>
          </a:p>
        </p:txBody>
      </p:sp>
      <p:pic>
        <p:nvPicPr>
          <p:cNvPr id="9" name="Picture 8">
            <a:hlinkClick r:id="rId5"/>
            <a:extLst>
              <a:ext uri="{FF2B5EF4-FFF2-40B4-BE49-F238E27FC236}">
                <a16:creationId xmlns:a16="http://schemas.microsoft.com/office/drawing/2014/main" id="{B13B5E35-5428-CC0E-4D9F-BA7066C0B12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601157" y="1510572"/>
            <a:ext cx="3941686" cy="220505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264016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A363DCC-56A6-FEFF-5155-ACD162E9632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5143500"/>
          </a:xfrm>
          <a:prstGeom prst="rect">
            <a:avLst/>
          </a:prstGeom>
          <a:blipFill>
            <a:blip r:embed="rId4"/>
            <a:stretch>
              <a:fillRect/>
            </a:stretch>
          </a:blipFill>
        </p:spPr>
      </p:pic>
      <p:sp>
        <p:nvSpPr>
          <p:cNvPr id="5" name="TextBox 4">
            <a:extLst>
              <a:ext uri="{FF2B5EF4-FFF2-40B4-BE49-F238E27FC236}">
                <a16:creationId xmlns:a16="http://schemas.microsoft.com/office/drawing/2014/main" id="{AB8C5717-B3C2-6572-8224-BCEC54462935}"/>
              </a:ext>
            </a:extLst>
          </p:cNvPr>
          <p:cNvSpPr txBox="1"/>
          <p:nvPr/>
        </p:nvSpPr>
        <p:spPr>
          <a:xfrm>
            <a:off x="640202" y="2072422"/>
            <a:ext cx="7936302" cy="677108"/>
          </a:xfrm>
          <a:prstGeom prst="rect">
            <a:avLst/>
          </a:prstGeom>
          <a:noFill/>
        </p:spPr>
        <p:txBody>
          <a:bodyPr wrap="square">
            <a:spAutoFit/>
          </a:bodyPr>
          <a:lstStyle/>
          <a:p>
            <a:pPr marL="0" indent="0" algn="ctr">
              <a:buFont typeface="Arial" panose="020B0604020202020204" pitchFamily="34" charset="0"/>
              <a:buNone/>
            </a:pPr>
            <a:r>
              <a:rPr lang="en-US" sz="3800" dirty="0">
                <a:ln w="19050">
                  <a:solidFill>
                    <a:schemeClr val="accent2"/>
                  </a:solidFill>
                  <a:prstDash val="solid"/>
                </a:ln>
                <a:solidFill>
                  <a:schemeClr val="accent2"/>
                </a:solidFill>
                <a:latin typeface="Calibri"/>
                <a:ea typeface="Calibri"/>
                <a:cs typeface="Arial"/>
              </a:rPr>
              <a:t>How can we help?</a:t>
            </a:r>
            <a:endParaRPr lang="en-US" sz="3800" dirty="0">
              <a:ln w="19050">
                <a:solidFill>
                  <a:srgbClr val="ED7D31"/>
                </a:solidFill>
                <a:prstDash val="solid"/>
              </a:ln>
              <a:solidFill>
                <a:schemeClr val="accent2"/>
              </a:solidFill>
              <a:latin typeface="Calibri"/>
              <a:ea typeface="Calibri"/>
              <a:cs typeface="Arial"/>
            </a:endParaRPr>
          </a:p>
        </p:txBody>
      </p:sp>
      <p:sp>
        <p:nvSpPr>
          <p:cNvPr id="6" name="Content Placeholder 3">
            <a:extLst>
              <a:ext uri="{FF2B5EF4-FFF2-40B4-BE49-F238E27FC236}">
                <a16:creationId xmlns:a16="http://schemas.microsoft.com/office/drawing/2014/main" id="{10E43071-5FC4-090B-D808-06E15B0F3FE7}"/>
              </a:ext>
            </a:extLst>
          </p:cNvPr>
          <p:cNvSpPr txBox="1">
            <a:spLocks/>
          </p:cNvSpPr>
          <p:nvPr/>
        </p:nvSpPr>
        <p:spPr>
          <a:xfrm>
            <a:off x="787917" y="2281920"/>
            <a:ext cx="7863596" cy="976064"/>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solidFill>
                <a:schemeClr val="tx1">
                  <a:lumMod val="75000"/>
                  <a:lumOff val="25000"/>
                </a:schemeClr>
              </a:solidFill>
              <a:cs typeface="Calibri"/>
            </a:endParaRPr>
          </a:p>
        </p:txBody>
      </p:sp>
    </p:spTree>
    <p:extLst>
      <p:ext uri="{BB962C8B-B14F-4D97-AF65-F5344CB8AC3E}">
        <p14:creationId xmlns:p14="http://schemas.microsoft.com/office/powerpoint/2010/main" val="5107297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2E5DF6C-298E-4F2C-4E9B-31CB3C513E3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a:blipFill>
            <a:blip r:embed="rId3"/>
            <a:stretch>
              <a:fillRect/>
            </a:stretch>
          </a:blipFill>
        </p:spPr>
      </p:pic>
      <p:sp>
        <p:nvSpPr>
          <p:cNvPr id="2" name="Title 1">
            <a:extLst>
              <a:ext uri="{FF2B5EF4-FFF2-40B4-BE49-F238E27FC236}">
                <a16:creationId xmlns:a16="http://schemas.microsoft.com/office/drawing/2014/main" id="{3B3794FC-5CD0-6C3B-AF68-5509B6B6B713}"/>
              </a:ext>
            </a:extLst>
          </p:cNvPr>
          <p:cNvSpPr txBox="1">
            <a:spLocks/>
          </p:cNvSpPr>
          <p:nvPr/>
        </p:nvSpPr>
        <p:spPr>
          <a:xfrm>
            <a:off x="178355" y="107540"/>
            <a:ext cx="8787290" cy="6268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accent2"/>
                </a:solidFill>
                <a:latin typeface="+mn-lt"/>
                <a:cs typeface="Calibri Light"/>
              </a:rPr>
              <a:t>3 Ways of Giving</a:t>
            </a:r>
            <a:endParaRPr lang="en-US" sz="2400" dirty="0">
              <a:solidFill>
                <a:schemeClr val="accent2"/>
              </a:solidFill>
              <a:latin typeface="+mn-lt"/>
              <a:cs typeface="Calibri"/>
            </a:endParaRPr>
          </a:p>
        </p:txBody>
      </p:sp>
      <p:pic>
        <p:nvPicPr>
          <p:cNvPr id="3" name="Picture 4" descr="Diagram&#10;&#10;Description automatically generated">
            <a:extLst>
              <a:ext uri="{FF2B5EF4-FFF2-40B4-BE49-F238E27FC236}">
                <a16:creationId xmlns:a16="http://schemas.microsoft.com/office/drawing/2014/main" id="{E56BBF7C-9AE4-BDAA-B346-5FB7AEBBC11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086679" y="1137498"/>
            <a:ext cx="2796086" cy="2820317"/>
          </a:xfrm>
          <a:prstGeom prst="rect">
            <a:avLst/>
          </a:prstGeom>
        </p:spPr>
      </p:pic>
      <p:sp>
        <p:nvSpPr>
          <p:cNvPr id="20" name="Rectangle 19">
            <a:extLst>
              <a:ext uri="{FF2B5EF4-FFF2-40B4-BE49-F238E27FC236}">
                <a16:creationId xmlns:a16="http://schemas.microsoft.com/office/drawing/2014/main" id="{91C2891B-065E-C74E-01D6-777D49EDFEEE}"/>
              </a:ext>
            </a:extLst>
          </p:cNvPr>
          <p:cNvSpPr/>
          <p:nvPr/>
        </p:nvSpPr>
        <p:spPr>
          <a:xfrm>
            <a:off x="140349" y="2283988"/>
            <a:ext cx="2655736" cy="523220"/>
          </a:xfrm>
          <a:prstGeom prst="rect">
            <a:avLst/>
          </a:prstGeom>
          <a:noFill/>
        </p:spPr>
        <p:txBody>
          <a:bodyPr wrap="square" lIns="91440" tIns="45720" rIns="91440" bIns="45720">
            <a:spAutoFit/>
          </a:bodyPr>
          <a:lstStyle/>
          <a:p>
            <a:pPr algn="ctr"/>
            <a:r>
              <a:rPr lang="en-US" sz="2800" dirty="0">
                <a:ln w="0"/>
                <a:solidFill>
                  <a:srgbClr val="253E8E"/>
                </a:solidFill>
                <a:effectLst>
                  <a:outerShdw blurRad="38100" dist="25400" dir="5400000" algn="ctr" rotWithShape="0">
                    <a:srgbClr val="6E747A">
                      <a:alpha val="43000"/>
                    </a:srgbClr>
                  </a:outerShdw>
                </a:effectLst>
              </a:rPr>
              <a:t>Treasures</a:t>
            </a:r>
          </a:p>
        </p:txBody>
      </p:sp>
      <p:sp>
        <p:nvSpPr>
          <p:cNvPr id="21" name="Rectangle 20">
            <a:extLst>
              <a:ext uri="{FF2B5EF4-FFF2-40B4-BE49-F238E27FC236}">
                <a16:creationId xmlns:a16="http://schemas.microsoft.com/office/drawing/2014/main" id="{A89B07B5-C06E-3285-1C4B-BB12E8DC2345}"/>
              </a:ext>
            </a:extLst>
          </p:cNvPr>
          <p:cNvSpPr/>
          <p:nvPr/>
        </p:nvSpPr>
        <p:spPr>
          <a:xfrm>
            <a:off x="4045057" y="639412"/>
            <a:ext cx="923651" cy="523220"/>
          </a:xfrm>
          <a:prstGeom prst="rect">
            <a:avLst/>
          </a:prstGeom>
          <a:noFill/>
        </p:spPr>
        <p:txBody>
          <a:bodyPr wrap="square" lIns="91440" tIns="45720" rIns="91440" bIns="45720">
            <a:spAutoFit/>
          </a:bodyPr>
          <a:lstStyle/>
          <a:p>
            <a:pPr algn="ctr"/>
            <a:r>
              <a:rPr lang="en-US" sz="2800" dirty="0">
                <a:ln w="0"/>
                <a:solidFill>
                  <a:srgbClr val="F68122"/>
                </a:solidFill>
                <a:effectLst>
                  <a:outerShdw blurRad="38100" dist="25400" dir="5400000" algn="ctr" rotWithShape="0">
                    <a:srgbClr val="6E747A">
                      <a:alpha val="43000"/>
                    </a:srgbClr>
                  </a:outerShdw>
                </a:effectLst>
              </a:rPr>
              <a:t>Time</a:t>
            </a:r>
          </a:p>
        </p:txBody>
      </p:sp>
      <p:sp>
        <p:nvSpPr>
          <p:cNvPr id="22" name="Rectangle 21">
            <a:extLst>
              <a:ext uri="{FF2B5EF4-FFF2-40B4-BE49-F238E27FC236}">
                <a16:creationId xmlns:a16="http://schemas.microsoft.com/office/drawing/2014/main" id="{F3EC24B3-C929-B35C-6F3F-021B85023E6F}"/>
              </a:ext>
            </a:extLst>
          </p:cNvPr>
          <p:cNvSpPr/>
          <p:nvPr/>
        </p:nvSpPr>
        <p:spPr>
          <a:xfrm>
            <a:off x="5882765" y="2233052"/>
            <a:ext cx="2655736" cy="523220"/>
          </a:xfrm>
          <a:prstGeom prst="rect">
            <a:avLst/>
          </a:prstGeom>
          <a:noFill/>
        </p:spPr>
        <p:txBody>
          <a:bodyPr wrap="square" lIns="91440" tIns="45720" rIns="91440" bIns="45720">
            <a:spAutoFit/>
          </a:bodyPr>
          <a:lstStyle/>
          <a:p>
            <a:pPr algn="ctr"/>
            <a:r>
              <a:rPr lang="en-US" sz="2800" dirty="0">
                <a:ln w="0"/>
                <a:solidFill>
                  <a:srgbClr val="D3222A"/>
                </a:solidFill>
                <a:effectLst>
                  <a:outerShdw blurRad="38100" dist="25400" dir="5400000" algn="ctr" rotWithShape="0">
                    <a:srgbClr val="6E747A">
                      <a:alpha val="43000"/>
                    </a:srgbClr>
                  </a:outerShdw>
                </a:effectLst>
              </a:rPr>
              <a:t>Talents</a:t>
            </a:r>
          </a:p>
        </p:txBody>
      </p:sp>
      <p:sp>
        <p:nvSpPr>
          <p:cNvPr id="23" name="TextBox 22">
            <a:extLst>
              <a:ext uri="{FF2B5EF4-FFF2-40B4-BE49-F238E27FC236}">
                <a16:creationId xmlns:a16="http://schemas.microsoft.com/office/drawing/2014/main" id="{3A7BE6E2-4C5B-8199-39B2-E5586C2C87F5}"/>
              </a:ext>
            </a:extLst>
          </p:cNvPr>
          <p:cNvSpPr txBox="1"/>
          <p:nvPr/>
        </p:nvSpPr>
        <p:spPr>
          <a:xfrm>
            <a:off x="411479" y="2807208"/>
            <a:ext cx="2675199" cy="738664"/>
          </a:xfrm>
          <a:prstGeom prst="rect">
            <a:avLst/>
          </a:prstGeom>
          <a:noFill/>
        </p:spPr>
        <p:txBody>
          <a:bodyPr wrap="square" rtlCol="0">
            <a:spAutoFit/>
          </a:bodyPr>
          <a:lstStyle/>
          <a:p>
            <a:r>
              <a:rPr lang="en-US" sz="1400" dirty="0"/>
              <a:t>E.g. Donate your pocket money towards Community Chest Children’s Day Appeal </a:t>
            </a:r>
            <a:endParaRPr lang="en-SG" sz="1400" dirty="0"/>
          </a:p>
        </p:txBody>
      </p:sp>
      <p:sp>
        <p:nvSpPr>
          <p:cNvPr id="24" name="TextBox 23">
            <a:extLst>
              <a:ext uri="{FF2B5EF4-FFF2-40B4-BE49-F238E27FC236}">
                <a16:creationId xmlns:a16="http://schemas.microsoft.com/office/drawing/2014/main" id="{78BA09DA-54DA-4686-AB69-0D93F5217BDD}"/>
              </a:ext>
            </a:extLst>
          </p:cNvPr>
          <p:cNvSpPr txBox="1"/>
          <p:nvPr/>
        </p:nvSpPr>
        <p:spPr>
          <a:xfrm>
            <a:off x="5114925" y="573373"/>
            <a:ext cx="2796086" cy="738664"/>
          </a:xfrm>
          <a:prstGeom prst="rect">
            <a:avLst/>
          </a:prstGeom>
          <a:noFill/>
        </p:spPr>
        <p:txBody>
          <a:bodyPr wrap="square" rtlCol="0">
            <a:spAutoFit/>
          </a:bodyPr>
          <a:lstStyle/>
          <a:p>
            <a:r>
              <a:rPr lang="en-US" sz="1400" dirty="0"/>
              <a:t>E.g. Spend some time on every Sunday with elderly from the seniors home</a:t>
            </a:r>
            <a:endParaRPr lang="en-SG" sz="1400" strike="sngStrike" dirty="0"/>
          </a:p>
        </p:txBody>
      </p:sp>
      <p:sp>
        <p:nvSpPr>
          <p:cNvPr id="25" name="TextBox 24">
            <a:extLst>
              <a:ext uri="{FF2B5EF4-FFF2-40B4-BE49-F238E27FC236}">
                <a16:creationId xmlns:a16="http://schemas.microsoft.com/office/drawing/2014/main" id="{D87DBE2E-3A83-9139-5088-6ED55E896CAB}"/>
              </a:ext>
            </a:extLst>
          </p:cNvPr>
          <p:cNvSpPr txBox="1"/>
          <p:nvPr/>
        </p:nvSpPr>
        <p:spPr>
          <a:xfrm>
            <a:off x="6023115" y="2772268"/>
            <a:ext cx="2830291" cy="523220"/>
          </a:xfrm>
          <a:prstGeom prst="rect">
            <a:avLst/>
          </a:prstGeom>
          <a:noFill/>
        </p:spPr>
        <p:txBody>
          <a:bodyPr wrap="square" rtlCol="0">
            <a:spAutoFit/>
          </a:bodyPr>
          <a:lstStyle/>
          <a:p>
            <a:r>
              <a:rPr lang="en-US" sz="1400" dirty="0"/>
              <a:t>E.g. Tutor students from lower income families</a:t>
            </a:r>
          </a:p>
        </p:txBody>
      </p:sp>
    </p:spTree>
    <p:extLst>
      <p:ext uri="{BB962C8B-B14F-4D97-AF65-F5344CB8AC3E}">
        <p14:creationId xmlns:p14="http://schemas.microsoft.com/office/powerpoint/2010/main" val="511172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2A7C55C-845D-4FD2-C0AD-D0112C0FEB5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5143500"/>
          </a:xfrm>
          <a:prstGeom prst="rect">
            <a:avLst/>
          </a:prstGeom>
          <a:blipFill>
            <a:blip r:embed="rId4"/>
            <a:stretch>
              <a:fillRect/>
            </a:stretch>
          </a:blipFill>
        </p:spPr>
      </p:pic>
      <p:sp>
        <p:nvSpPr>
          <p:cNvPr id="2" name="Title 1">
            <a:extLst>
              <a:ext uri="{FF2B5EF4-FFF2-40B4-BE49-F238E27FC236}">
                <a16:creationId xmlns:a16="http://schemas.microsoft.com/office/drawing/2014/main" id="{3B3794FC-5CD0-6C3B-AF68-5509B6B6B713}"/>
              </a:ext>
            </a:extLst>
          </p:cNvPr>
          <p:cNvSpPr txBox="1">
            <a:spLocks/>
          </p:cNvSpPr>
          <p:nvPr/>
        </p:nvSpPr>
        <p:spPr>
          <a:xfrm>
            <a:off x="178355" y="107540"/>
            <a:ext cx="8787290" cy="6268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accent2"/>
                </a:solidFill>
                <a:latin typeface="+mn-lt"/>
                <a:ea typeface="Calibri Light"/>
                <a:cs typeface="Calibri Light"/>
              </a:rPr>
              <a:t>Segment 1: Give your treasures as a class!</a:t>
            </a:r>
            <a:endParaRPr lang="en-US" sz="2400" dirty="0">
              <a:solidFill>
                <a:schemeClr val="accent2"/>
              </a:solidFill>
              <a:latin typeface="+mn-lt"/>
              <a:cs typeface="Calibri"/>
            </a:endParaRPr>
          </a:p>
        </p:txBody>
      </p:sp>
      <p:sp>
        <p:nvSpPr>
          <p:cNvPr id="42" name="TextBox 41">
            <a:extLst>
              <a:ext uri="{FF2B5EF4-FFF2-40B4-BE49-F238E27FC236}">
                <a16:creationId xmlns:a16="http://schemas.microsoft.com/office/drawing/2014/main" id="{A3D372A7-52A6-89CE-50C0-C251922FE758}"/>
              </a:ext>
            </a:extLst>
          </p:cNvPr>
          <p:cNvSpPr txBox="1"/>
          <p:nvPr/>
        </p:nvSpPr>
        <p:spPr>
          <a:xfrm>
            <a:off x="3710866" y="861324"/>
            <a:ext cx="5158814" cy="2831544"/>
          </a:xfrm>
          <a:prstGeom prst="rect">
            <a:avLst/>
          </a:prstGeom>
          <a:noFill/>
        </p:spPr>
        <p:txBody>
          <a:bodyPr wrap="square" rtlCol="0">
            <a:spAutoFit/>
          </a:bodyPr>
          <a:lstStyle/>
          <a:p>
            <a:endParaRPr lang="en-US" sz="1400" dirty="0"/>
          </a:p>
          <a:p>
            <a:r>
              <a:rPr lang="en-US" b="1" dirty="0"/>
              <a:t>As each of us take an envelope of love, please remember: </a:t>
            </a:r>
          </a:p>
          <a:p>
            <a:r>
              <a:rPr lang="en-US" sz="1400" dirty="0"/>
              <a:t>	</a:t>
            </a:r>
          </a:p>
          <a:p>
            <a:r>
              <a:rPr lang="en-US" sz="1400" dirty="0"/>
              <a:t>		</a:t>
            </a:r>
          </a:p>
          <a:p>
            <a:r>
              <a:rPr lang="en-US" sz="1400" dirty="0"/>
              <a:t>	     </a:t>
            </a:r>
            <a:r>
              <a:rPr lang="en-US" dirty="0"/>
              <a:t>To donate within your means.</a:t>
            </a:r>
          </a:p>
          <a:p>
            <a:endParaRPr lang="en-US" dirty="0"/>
          </a:p>
          <a:p>
            <a:r>
              <a:rPr lang="en-US" dirty="0"/>
              <a:t>		</a:t>
            </a:r>
          </a:p>
          <a:p>
            <a:r>
              <a:rPr lang="en-US" dirty="0"/>
              <a:t>	    No amount is too small to make a difference.</a:t>
            </a:r>
          </a:p>
          <a:p>
            <a:r>
              <a:rPr lang="en-US" sz="1400" dirty="0"/>
              <a:t>	</a:t>
            </a:r>
          </a:p>
          <a:p>
            <a:endParaRPr lang="en-US" sz="1400" dirty="0"/>
          </a:p>
        </p:txBody>
      </p:sp>
      <p:grpSp>
        <p:nvGrpSpPr>
          <p:cNvPr id="61" name="Google Shape;11205;p84">
            <a:extLst>
              <a:ext uri="{FF2B5EF4-FFF2-40B4-BE49-F238E27FC236}">
                <a16:creationId xmlns:a16="http://schemas.microsoft.com/office/drawing/2014/main" id="{EC2F81FA-3F16-53DE-0AB8-588571B75584}"/>
              </a:ext>
            </a:extLst>
          </p:cNvPr>
          <p:cNvGrpSpPr/>
          <p:nvPr/>
        </p:nvGrpSpPr>
        <p:grpSpPr>
          <a:xfrm>
            <a:off x="3777844" y="2257597"/>
            <a:ext cx="490421" cy="415206"/>
            <a:chOff x="5744051" y="3766250"/>
            <a:chExt cx="428511" cy="383186"/>
          </a:xfrm>
          <a:solidFill>
            <a:schemeClr val="accent4">
              <a:lumMod val="60000"/>
              <a:lumOff val="40000"/>
            </a:schemeClr>
          </a:solidFill>
        </p:grpSpPr>
        <p:sp>
          <p:nvSpPr>
            <p:cNvPr id="62" name="Google Shape;11206;p84">
              <a:extLst>
                <a:ext uri="{FF2B5EF4-FFF2-40B4-BE49-F238E27FC236}">
                  <a16:creationId xmlns:a16="http://schemas.microsoft.com/office/drawing/2014/main" id="{6CB1FF20-B2D2-E7C6-2B69-34946FE7F705}"/>
                </a:ext>
              </a:extLst>
            </p:cNvPr>
            <p:cNvSpPr/>
            <p:nvPr/>
          </p:nvSpPr>
          <p:spPr>
            <a:xfrm>
              <a:off x="5872489" y="3804510"/>
              <a:ext cx="130696" cy="130460"/>
            </a:xfrm>
            <a:custGeom>
              <a:avLst/>
              <a:gdLst/>
              <a:ahLst/>
              <a:cxnLst/>
              <a:rect l="l" t="t" r="r" b="b"/>
              <a:pathLst>
                <a:path w="4977" h="4968" extrusionOk="0">
                  <a:moveTo>
                    <a:pt x="2480" y="0"/>
                  </a:moveTo>
                  <a:cubicBezTo>
                    <a:pt x="1110" y="0"/>
                    <a:pt x="0" y="1107"/>
                    <a:pt x="0" y="2479"/>
                  </a:cubicBezTo>
                  <a:cubicBezTo>
                    <a:pt x="0" y="3847"/>
                    <a:pt x="1110" y="4967"/>
                    <a:pt x="2479" y="4967"/>
                  </a:cubicBezTo>
                  <a:cubicBezTo>
                    <a:pt x="2485" y="4967"/>
                    <a:pt x="2491" y="4967"/>
                    <a:pt x="2496" y="4967"/>
                  </a:cubicBezTo>
                  <a:cubicBezTo>
                    <a:pt x="3866" y="4967"/>
                    <a:pt x="4967" y="3861"/>
                    <a:pt x="4977" y="2488"/>
                  </a:cubicBezTo>
                  <a:cubicBezTo>
                    <a:pt x="4977" y="1120"/>
                    <a:pt x="3866" y="0"/>
                    <a:pt x="2498" y="0"/>
                  </a:cubicBezTo>
                  <a:cubicBezTo>
                    <a:pt x="2492" y="0"/>
                    <a:pt x="2486" y="0"/>
                    <a:pt x="2480" y="0"/>
                  </a:cubicBezTo>
                  <a:close/>
                </a:path>
              </a:pathLst>
            </a:custGeom>
            <a:grpFill/>
            <a:ln>
              <a:solidFill>
                <a:schemeClr val="accent1">
                  <a:lumMod val="60000"/>
                  <a:lumOff val="40000"/>
                </a:schemeClr>
              </a:solid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63" name="Google Shape;11207;p84">
              <a:extLst>
                <a:ext uri="{FF2B5EF4-FFF2-40B4-BE49-F238E27FC236}">
                  <a16:creationId xmlns:a16="http://schemas.microsoft.com/office/drawing/2014/main" id="{39ED6B16-D19C-FED8-1146-EA63ECF12D4A}"/>
                </a:ext>
              </a:extLst>
            </p:cNvPr>
            <p:cNvSpPr/>
            <p:nvPr/>
          </p:nvSpPr>
          <p:spPr>
            <a:xfrm>
              <a:off x="5871963" y="3804169"/>
              <a:ext cx="74185" cy="130775"/>
            </a:xfrm>
            <a:custGeom>
              <a:avLst/>
              <a:gdLst/>
              <a:ahLst/>
              <a:cxnLst/>
              <a:rect l="l" t="t" r="r" b="b"/>
              <a:pathLst>
                <a:path w="2825" h="4980" extrusionOk="0">
                  <a:moveTo>
                    <a:pt x="2487" y="0"/>
                  </a:moveTo>
                  <a:cubicBezTo>
                    <a:pt x="1138" y="0"/>
                    <a:pt x="10" y="1094"/>
                    <a:pt x="1" y="2482"/>
                  </a:cubicBezTo>
                  <a:cubicBezTo>
                    <a:pt x="1" y="3880"/>
                    <a:pt x="1144" y="4980"/>
                    <a:pt x="2498" y="4980"/>
                  </a:cubicBezTo>
                  <a:cubicBezTo>
                    <a:pt x="2599" y="4980"/>
                    <a:pt x="2702" y="4974"/>
                    <a:pt x="2805" y="4961"/>
                  </a:cubicBezTo>
                  <a:cubicBezTo>
                    <a:pt x="1570" y="4789"/>
                    <a:pt x="642" y="3736"/>
                    <a:pt x="642" y="2482"/>
                  </a:cubicBezTo>
                  <a:cubicBezTo>
                    <a:pt x="652" y="1238"/>
                    <a:pt x="1580" y="185"/>
                    <a:pt x="2824" y="23"/>
                  </a:cubicBezTo>
                  <a:cubicBezTo>
                    <a:pt x="2710" y="8"/>
                    <a:pt x="2598" y="0"/>
                    <a:pt x="2487" y="0"/>
                  </a:cubicBezTo>
                  <a:close/>
                </a:path>
              </a:pathLst>
            </a:custGeom>
            <a:grpFill/>
            <a:ln>
              <a:solidFill>
                <a:schemeClr val="accent1">
                  <a:lumMod val="60000"/>
                  <a:lumOff val="40000"/>
                </a:schemeClr>
              </a:solid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64" name="Google Shape;11208;p84">
              <a:extLst>
                <a:ext uri="{FF2B5EF4-FFF2-40B4-BE49-F238E27FC236}">
                  <a16:creationId xmlns:a16="http://schemas.microsoft.com/office/drawing/2014/main" id="{B69C9083-7111-7DE3-8630-633FE1DD5276}"/>
                </a:ext>
              </a:extLst>
            </p:cNvPr>
            <p:cNvSpPr/>
            <p:nvPr/>
          </p:nvSpPr>
          <p:spPr>
            <a:xfrm>
              <a:off x="5893339" y="3825361"/>
              <a:ext cx="88995" cy="88733"/>
            </a:xfrm>
            <a:custGeom>
              <a:avLst/>
              <a:gdLst/>
              <a:ahLst/>
              <a:cxnLst/>
              <a:rect l="l" t="t" r="r" b="b"/>
              <a:pathLst>
                <a:path w="3389" h="3379" extrusionOk="0">
                  <a:moveTo>
                    <a:pt x="1677" y="0"/>
                  </a:moveTo>
                  <a:cubicBezTo>
                    <a:pt x="756" y="0"/>
                    <a:pt x="0" y="753"/>
                    <a:pt x="0" y="1685"/>
                  </a:cubicBezTo>
                  <a:cubicBezTo>
                    <a:pt x="0" y="2623"/>
                    <a:pt x="756" y="3379"/>
                    <a:pt x="1685" y="3379"/>
                  </a:cubicBezTo>
                  <a:cubicBezTo>
                    <a:pt x="1691" y="3379"/>
                    <a:pt x="1696" y="3379"/>
                    <a:pt x="1702" y="3379"/>
                  </a:cubicBezTo>
                  <a:cubicBezTo>
                    <a:pt x="2632" y="3379"/>
                    <a:pt x="3379" y="2627"/>
                    <a:pt x="3388" y="1694"/>
                  </a:cubicBezTo>
                  <a:cubicBezTo>
                    <a:pt x="3388" y="757"/>
                    <a:pt x="2632" y="1"/>
                    <a:pt x="1694" y="1"/>
                  </a:cubicBezTo>
                  <a:cubicBezTo>
                    <a:pt x="1688" y="1"/>
                    <a:pt x="1683" y="0"/>
                    <a:pt x="1677" y="0"/>
                  </a:cubicBezTo>
                  <a:close/>
                </a:path>
              </a:pathLst>
            </a:custGeom>
            <a:grpFill/>
            <a:ln>
              <a:solidFill>
                <a:schemeClr val="accent1">
                  <a:lumMod val="60000"/>
                  <a:lumOff val="40000"/>
                </a:schemeClr>
              </a:solid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65" name="Google Shape;11209;p84">
              <a:extLst>
                <a:ext uri="{FF2B5EF4-FFF2-40B4-BE49-F238E27FC236}">
                  <a16:creationId xmlns:a16="http://schemas.microsoft.com/office/drawing/2014/main" id="{BAC6E918-6AAB-DB64-9086-7F4EAB8F5079}"/>
                </a:ext>
              </a:extLst>
            </p:cNvPr>
            <p:cNvSpPr/>
            <p:nvPr/>
          </p:nvSpPr>
          <p:spPr>
            <a:xfrm>
              <a:off x="5892840" y="3824993"/>
              <a:ext cx="53308" cy="88995"/>
            </a:xfrm>
            <a:custGeom>
              <a:avLst/>
              <a:gdLst/>
              <a:ahLst/>
              <a:cxnLst/>
              <a:rect l="l" t="t" r="r" b="b"/>
              <a:pathLst>
                <a:path w="2030" h="3389" extrusionOk="0">
                  <a:moveTo>
                    <a:pt x="1694" y="0"/>
                  </a:moveTo>
                  <a:cubicBezTo>
                    <a:pt x="786" y="0"/>
                    <a:pt x="9" y="742"/>
                    <a:pt x="0" y="1689"/>
                  </a:cubicBezTo>
                  <a:cubicBezTo>
                    <a:pt x="0" y="2645"/>
                    <a:pt x="777" y="3388"/>
                    <a:pt x="1685" y="3388"/>
                  </a:cubicBezTo>
                  <a:cubicBezTo>
                    <a:pt x="1795" y="3388"/>
                    <a:pt x="1907" y="3377"/>
                    <a:pt x="2020" y="3355"/>
                  </a:cubicBezTo>
                  <a:cubicBezTo>
                    <a:pt x="1225" y="3201"/>
                    <a:pt x="661" y="2503"/>
                    <a:pt x="661" y="1689"/>
                  </a:cubicBezTo>
                  <a:cubicBezTo>
                    <a:pt x="661" y="885"/>
                    <a:pt x="1235" y="187"/>
                    <a:pt x="2029" y="34"/>
                  </a:cubicBezTo>
                  <a:cubicBezTo>
                    <a:pt x="1916" y="11"/>
                    <a:pt x="1804" y="0"/>
                    <a:pt x="1694" y="0"/>
                  </a:cubicBezTo>
                  <a:close/>
                </a:path>
              </a:pathLst>
            </a:custGeom>
            <a:grpFill/>
            <a:ln>
              <a:solidFill>
                <a:schemeClr val="accent1">
                  <a:lumMod val="60000"/>
                  <a:lumOff val="40000"/>
                </a:schemeClr>
              </a:solid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66" name="Google Shape;11210;p84">
              <a:extLst>
                <a:ext uri="{FF2B5EF4-FFF2-40B4-BE49-F238E27FC236}">
                  <a16:creationId xmlns:a16="http://schemas.microsoft.com/office/drawing/2014/main" id="{D12393FB-A9E1-8A70-2894-415A6C908181}"/>
                </a:ext>
              </a:extLst>
            </p:cNvPr>
            <p:cNvSpPr/>
            <p:nvPr/>
          </p:nvSpPr>
          <p:spPr>
            <a:xfrm>
              <a:off x="5919231" y="3839436"/>
              <a:ext cx="35714" cy="61107"/>
            </a:xfrm>
            <a:custGeom>
              <a:avLst/>
              <a:gdLst/>
              <a:ahLst/>
              <a:cxnLst/>
              <a:rect l="l" t="t" r="r" b="b"/>
              <a:pathLst>
                <a:path w="1360" h="2327" extrusionOk="0">
                  <a:moveTo>
                    <a:pt x="651" y="469"/>
                  </a:moveTo>
                  <a:lnTo>
                    <a:pt x="651" y="900"/>
                  </a:lnTo>
                  <a:cubicBezTo>
                    <a:pt x="469" y="833"/>
                    <a:pt x="421" y="776"/>
                    <a:pt x="421" y="670"/>
                  </a:cubicBezTo>
                  <a:cubicBezTo>
                    <a:pt x="421" y="546"/>
                    <a:pt x="526" y="489"/>
                    <a:pt x="651" y="469"/>
                  </a:cubicBezTo>
                  <a:close/>
                  <a:moveTo>
                    <a:pt x="794" y="1350"/>
                  </a:moveTo>
                  <a:cubicBezTo>
                    <a:pt x="967" y="1426"/>
                    <a:pt x="1005" y="1503"/>
                    <a:pt x="1005" y="1608"/>
                  </a:cubicBezTo>
                  <a:cubicBezTo>
                    <a:pt x="1005" y="1723"/>
                    <a:pt x="909" y="1828"/>
                    <a:pt x="794" y="1838"/>
                  </a:cubicBezTo>
                  <a:lnTo>
                    <a:pt x="794" y="1350"/>
                  </a:lnTo>
                  <a:close/>
                  <a:moveTo>
                    <a:pt x="718" y="0"/>
                  </a:moveTo>
                  <a:cubicBezTo>
                    <a:pt x="670" y="0"/>
                    <a:pt x="622" y="29"/>
                    <a:pt x="622" y="77"/>
                  </a:cubicBezTo>
                  <a:lnTo>
                    <a:pt x="622" y="154"/>
                  </a:lnTo>
                  <a:cubicBezTo>
                    <a:pt x="287" y="192"/>
                    <a:pt x="67" y="374"/>
                    <a:pt x="67" y="709"/>
                  </a:cubicBezTo>
                  <a:cubicBezTo>
                    <a:pt x="67" y="1063"/>
                    <a:pt x="345" y="1168"/>
                    <a:pt x="613" y="1273"/>
                  </a:cubicBezTo>
                  <a:lnTo>
                    <a:pt x="613" y="1838"/>
                  </a:lnTo>
                  <a:cubicBezTo>
                    <a:pt x="479" y="1819"/>
                    <a:pt x="354" y="1752"/>
                    <a:pt x="258" y="1656"/>
                  </a:cubicBezTo>
                  <a:cubicBezTo>
                    <a:pt x="236" y="1633"/>
                    <a:pt x="206" y="1623"/>
                    <a:pt x="176" y="1623"/>
                  </a:cubicBezTo>
                  <a:cubicBezTo>
                    <a:pt x="130" y="1623"/>
                    <a:pt x="84" y="1648"/>
                    <a:pt x="67" y="1694"/>
                  </a:cubicBezTo>
                  <a:cubicBezTo>
                    <a:pt x="0" y="1771"/>
                    <a:pt x="0" y="1876"/>
                    <a:pt x="67" y="1943"/>
                  </a:cubicBezTo>
                  <a:cubicBezTo>
                    <a:pt x="203" y="2089"/>
                    <a:pt x="392" y="2174"/>
                    <a:pt x="590" y="2174"/>
                  </a:cubicBezTo>
                  <a:cubicBezTo>
                    <a:pt x="601" y="2174"/>
                    <a:pt x="612" y="2173"/>
                    <a:pt x="622" y="2173"/>
                  </a:cubicBezTo>
                  <a:lnTo>
                    <a:pt x="622" y="2173"/>
                  </a:lnTo>
                  <a:lnTo>
                    <a:pt x="613" y="2183"/>
                  </a:lnTo>
                  <a:lnTo>
                    <a:pt x="613" y="2259"/>
                  </a:lnTo>
                  <a:cubicBezTo>
                    <a:pt x="613" y="2297"/>
                    <a:pt x="670" y="2326"/>
                    <a:pt x="708" y="2326"/>
                  </a:cubicBezTo>
                  <a:cubicBezTo>
                    <a:pt x="756" y="2326"/>
                    <a:pt x="804" y="2297"/>
                    <a:pt x="804" y="2259"/>
                  </a:cubicBezTo>
                  <a:lnTo>
                    <a:pt x="804" y="2173"/>
                  </a:lnTo>
                  <a:cubicBezTo>
                    <a:pt x="1120" y="2154"/>
                    <a:pt x="1359" y="1886"/>
                    <a:pt x="1340" y="1570"/>
                  </a:cubicBezTo>
                  <a:cubicBezTo>
                    <a:pt x="1340" y="1235"/>
                    <a:pt x="1129" y="1082"/>
                    <a:pt x="814" y="967"/>
                  </a:cubicBezTo>
                  <a:lnTo>
                    <a:pt x="814" y="469"/>
                  </a:lnTo>
                  <a:cubicBezTo>
                    <a:pt x="909" y="479"/>
                    <a:pt x="1005" y="508"/>
                    <a:pt x="1082" y="556"/>
                  </a:cubicBezTo>
                  <a:cubicBezTo>
                    <a:pt x="1102" y="567"/>
                    <a:pt x="1123" y="573"/>
                    <a:pt x="1144" y="573"/>
                  </a:cubicBezTo>
                  <a:cubicBezTo>
                    <a:pt x="1191" y="573"/>
                    <a:pt x="1234" y="545"/>
                    <a:pt x="1254" y="498"/>
                  </a:cubicBezTo>
                  <a:cubicBezTo>
                    <a:pt x="1311" y="431"/>
                    <a:pt x="1302" y="335"/>
                    <a:pt x="1244" y="278"/>
                  </a:cubicBezTo>
                  <a:cubicBezTo>
                    <a:pt x="1130" y="199"/>
                    <a:pt x="992" y="152"/>
                    <a:pt x="852" y="152"/>
                  </a:cubicBezTo>
                  <a:cubicBezTo>
                    <a:pt x="839" y="152"/>
                    <a:pt x="827" y="153"/>
                    <a:pt x="814" y="154"/>
                  </a:cubicBezTo>
                  <a:lnTo>
                    <a:pt x="814" y="77"/>
                  </a:lnTo>
                  <a:cubicBezTo>
                    <a:pt x="814" y="39"/>
                    <a:pt x="766" y="0"/>
                    <a:pt x="718" y="0"/>
                  </a:cubicBezTo>
                  <a:close/>
                </a:path>
              </a:pathLst>
            </a:custGeom>
            <a:grpFill/>
            <a:ln>
              <a:solidFill>
                <a:schemeClr val="accent1">
                  <a:lumMod val="60000"/>
                  <a:lumOff val="40000"/>
                </a:schemeClr>
              </a:solid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67" name="Google Shape;11211;p84">
              <a:extLst>
                <a:ext uri="{FF2B5EF4-FFF2-40B4-BE49-F238E27FC236}">
                  <a16:creationId xmlns:a16="http://schemas.microsoft.com/office/drawing/2014/main" id="{AE3221E5-71F5-6B81-A045-D64C04605D94}"/>
                </a:ext>
              </a:extLst>
            </p:cNvPr>
            <p:cNvSpPr/>
            <p:nvPr/>
          </p:nvSpPr>
          <p:spPr>
            <a:xfrm>
              <a:off x="5973747" y="3766565"/>
              <a:ext cx="130959" cy="130460"/>
            </a:xfrm>
            <a:custGeom>
              <a:avLst/>
              <a:gdLst/>
              <a:ahLst/>
              <a:cxnLst/>
              <a:rect l="l" t="t" r="r" b="b"/>
              <a:pathLst>
                <a:path w="4987" h="4968" extrusionOk="0">
                  <a:moveTo>
                    <a:pt x="2481" y="0"/>
                  </a:moveTo>
                  <a:cubicBezTo>
                    <a:pt x="1121" y="0"/>
                    <a:pt x="10" y="1107"/>
                    <a:pt x="1" y="2479"/>
                  </a:cubicBezTo>
                  <a:cubicBezTo>
                    <a:pt x="1" y="3847"/>
                    <a:pt x="1111" y="4967"/>
                    <a:pt x="2489" y="4967"/>
                  </a:cubicBezTo>
                  <a:cubicBezTo>
                    <a:pt x="2495" y="4967"/>
                    <a:pt x="2501" y="4967"/>
                    <a:pt x="2507" y="4967"/>
                  </a:cubicBezTo>
                  <a:cubicBezTo>
                    <a:pt x="3867" y="4967"/>
                    <a:pt x="4977" y="3861"/>
                    <a:pt x="4977" y="2488"/>
                  </a:cubicBezTo>
                  <a:cubicBezTo>
                    <a:pt x="4987" y="1120"/>
                    <a:pt x="3877" y="0"/>
                    <a:pt x="2499" y="0"/>
                  </a:cubicBezTo>
                  <a:cubicBezTo>
                    <a:pt x="2493" y="0"/>
                    <a:pt x="2487" y="0"/>
                    <a:pt x="2481" y="0"/>
                  </a:cubicBezTo>
                  <a:close/>
                </a:path>
              </a:pathLst>
            </a:custGeom>
            <a:grpFill/>
            <a:ln>
              <a:solidFill>
                <a:schemeClr val="accent1">
                  <a:lumMod val="60000"/>
                  <a:lumOff val="40000"/>
                </a:schemeClr>
              </a:solid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68" name="Google Shape;11212;p84">
              <a:extLst>
                <a:ext uri="{FF2B5EF4-FFF2-40B4-BE49-F238E27FC236}">
                  <a16:creationId xmlns:a16="http://schemas.microsoft.com/office/drawing/2014/main" id="{12DC2635-F121-DEC4-A6DD-2C25FD25FDB5}"/>
                </a:ext>
              </a:extLst>
            </p:cNvPr>
            <p:cNvSpPr/>
            <p:nvPr/>
          </p:nvSpPr>
          <p:spPr>
            <a:xfrm>
              <a:off x="5973274" y="3766250"/>
              <a:ext cx="74132" cy="130801"/>
            </a:xfrm>
            <a:custGeom>
              <a:avLst/>
              <a:gdLst/>
              <a:ahLst/>
              <a:cxnLst/>
              <a:rect l="l" t="t" r="r" b="b"/>
              <a:pathLst>
                <a:path w="2823" h="4981" extrusionOk="0">
                  <a:moveTo>
                    <a:pt x="2497" y="1"/>
                  </a:moveTo>
                  <a:cubicBezTo>
                    <a:pt x="1143" y="1"/>
                    <a:pt x="9" y="1089"/>
                    <a:pt x="9" y="2481"/>
                  </a:cubicBezTo>
                  <a:cubicBezTo>
                    <a:pt x="0" y="3875"/>
                    <a:pt x="1136" y="4981"/>
                    <a:pt x="2492" y="4981"/>
                  </a:cubicBezTo>
                  <a:cubicBezTo>
                    <a:pt x="2598" y="4981"/>
                    <a:pt x="2705" y="4974"/>
                    <a:pt x="2813" y="4960"/>
                  </a:cubicBezTo>
                  <a:cubicBezTo>
                    <a:pt x="1569" y="4797"/>
                    <a:pt x="641" y="3735"/>
                    <a:pt x="650" y="2481"/>
                  </a:cubicBezTo>
                  <a:cubicBezTo>
                    <a:pt x="650" y="1237"/>
                    <a:pt x="1579" y="184"/>
                    <a:pt x="2823" y="22"/>
                  </a:cubicBezTo>
                  <a:cubicBezTo>
                    <a:pt x="2713" y="8"/>
                    <a:pt x="2605" y="1"/>
                    <a:pt x="2497" y="1"/>
                  </a:cubicBezTo>
                  <a:close/>
                </a:path>
              </a:pathLst>
            </a:custGeom>
            <a:grpFill/>
            <a:ln>
              <a:solidFill>
                <a:schemeClr val="accent1">
                  <a:lumMod val="60000"/>
                  <a:lumOff val="40000"/>
                </a:schemeClr>
              </a:solid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69" name="Google Shape;11213;p84">
              <a:extLst>
                <a:ext uri="{FF2B5EF4-FFF2-40B4-BE49-F238E27FC236}">
                  <a16:creationId xmlns:a16="http://schemas.microsoft.com/office/drawing/2014/main" id="{A8A5F7C1-51BF-7560-9BDD-E753109BF11A}"/>
                </a:ext>
              </a:extLst>
            </p:cNvPr>
            <p:cNvSpPr/>
            <p:nvPr/>
          </p:nvSpPr>
          <p:spPr>
            <a:xfrm>
              <a:off x="5994624" y="3787415"/>
              <a:ext cx="89231" cy="88733"/>
            </a:xfrm>
            <a:custGeom>
              <a:avLst/>
              <a:gdLst/>
              <a:ahLst/>
              <a:cxnLst/>
              <a:rect l="l" t="t" r="r" b="b"/>
              <a:pathLst>
                <a:path w="3398" h="3379" extrusionOk="0">
                  <a:moveTo>
                    <a:pt x="1686" y="0"/>
                  </a:moveTo>
                  <a:cubicBezTo>
                    <a:pt x="756" y="0"/>
                    <a:pt x="10" y="753"/>
                    <a:pt x="0" y="1685"/>
                  </a:cubicBezTo>
                  <a:cubicBezTo>
                    <a:pt x="0" y="2623"/>
                    <a:pt x="756" y="3379"/>
                    <a:pt x="1694" y="3379"/>
                  </a:cubicBezTo>
                  <a:cubicBezTo>
                    <a:pt x="1700" y="3379"/>
                    <a:pt x="1706" y="3379"/>
                    <a:pt x="1712" y="3379"/>
                  </a:cubicBezTo>
                  <a:cubicBezTo>
                    <a:pt x="2641" y="3379"/>
                    <a:pt x="3388" y="2626"/>
                    <a:pt x="3388" y="1694"/>
                  </a:cubicBezTo>
                  <a:cubicBezTo>
                    <a:pt x="3398" y="757"/>
                    <a:pt x="2642" y="0"/>
                    <a:pt x="1704" y="0"/>
                  </a:cubicBezTo>
                  <a:cubicBezTo>
                    <a:pt x="1698" y="0"/>
                    <a:pt x="1692" y="0"/>
                    <a:pt x="1686" y="0"/>
                  </a:cubicBezTo>
                  <a:close/>
                </a:path>
              </a:pathLst>
            </a:custGeom>
            <a:grpFill/>
            <a:ln>
              <a:solidFill>
                <a:schemeClr val="accent1">
                  <a:lumMod val="60000"/>
                  <a:lumOff val="40000"/>
                </a:schemeClr>
              </a:solid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70" name="Google Shape;11214;p84">
              <a:extLst>
                <a:ext uri="{FF2B5EF4-FFF2-40B4-BE49-F238E27FC236}">
                  <a16:creationId xmlns:a16="http://schemas.microsoft.com/office/drawing/2014/main" id="{E996A917-85EB-2C46-D580-E34E86A43D42}"/>
                </a:ext>
              </a:extLst>
            </p:cNvPr>
            <p:cNvSpPr/>
            <p:nvPr/>
          </p:nvSpPr>
          <p:spPr>
            <a:xfrm>
              <a:off x="5994361" y="3787284"/>
              <a:ext cx="53308" cy="88916"/>
            </a:xfrm>
            <a:custGeom>
              <a:avLst/>
              <a:gdLst/>
              <a:ahLst/>
              <a:cxnLst/>
              <a:rect l="l" t="t" r="r" b="b"/>
              <a:pathLst>
                <a:path w="2030" h="3386" extrusionOk="0">
                  <a:moveTo>
                    <a:pt x="1689" y="0"/>
                  </a:moveTo>
                  <a:cubicBezTo>
                    <a:pt x="775" y="0"/>
                    <a:pt x="1" y="734"/>
                    <a:pt x="1" y="1680"/>
                  </a:cubicBezTo>
                  <a:cubicBezTo>
                    <a:pt x="1" y="2641"/>
                    <a:pt x="777" y="3386"/>
                    <a:pt x="1695" y="3386"/>
                  </a:cubicBezTo>
                  <a:cubicBezTo>
                    <a:pt x="1802" y="3386"/>
                    <a:pt x="1910" y="3376"/>
                    <a:pt x="2020" y="3355"/>
                  </a:cubicBezTo>
                  <a:cubicBezTo>
                    <a:pt x="1226" y="3192"/>
                    <a:pt x="651" y="2494"/>
                    <a:pt x="661" y="1690"/>
                  </a:cubicBezTo>
                  <a:cubicBezTo>
                    <a:pt x="661" y="876"/>
                    <a:pt x="1235" y="187"/>
                    <a:pt x="2030" y="34"/>
                  </a:cubicBezTo>
                  <a:cubicBezTo>
                    <a:pt x="1915" y="11"/>
                    <a:pt x="1801" y="0"/>
                    <a:pt x="1689" y="0"/>
                  </a:cubicBezTo>
                  <a:close/>
                </a:path>
              </a:pathLst>
            </a:custGeom>
            <a:grpFill/>
            <a:ln>
              <a:solidFill>
                <a:schemeClr val="accent1">
                  <a:lumMod val="60000"/>
                  <a:lumOff val="40000"/>
                </a:schemeClr>
              </a:solid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71" name="Google Shape;11215;p84">
              <a:extLst>
                <a:ext uri="{FF2B5EF4-FFF2-40B4-BE49-F238E27FC236}">
                  <a16:creationId xmlns:a16="http://schemas.microsoft.com/office/drawing/2014/main" id="{10A9076D-C7E4-1602-16BB-9F3117DBEA57}"/>
                </a:ext>
              </a:extLst>
            </p:cNvPr>
            <p:cNvSpPr/>
            <p:nvPr/>
          </p:nvSpPr>
          <p:spPr>
            <a:xfrm>
              <a:off x="6020753" y="3801727"/>
              <a:ext cx="35451" cy="60844"/>
            </a:xfrm>
            <a:custGeom>
              <a:avLst/>
              <a:gdLst/>
              <a:ahLst/>
              <a:cxnLst/>
              <a:rect l="l" t="t" r="r" b="b"/>
              <a:pathLst>
                <a:path w="1350" h="2317" extrusionOk="0">
                  <a:moveTo>
                    <a:pt x="642" y="470"/>
                  </a:moveTo>
                  <a:lnTo>
                    <a:pt x="642" y="891"/>
                  </a:lnTo>
                  <a:cubicBezTo>
                    <a:pt x="460" y="824"/>
                    <a:pt x="412" y="767"/>
                    <a:pt x="412" y="661"/>
                  </a:cubicBezTo>
                  <a:cubicBezTo>
                    <a:pt x="412" y="537"/>
                    <a:pt x="517" y="489"/>
                    <a:pt x="642" y="470"/>
                  </a:cubicBezTo>
                  <a:close/>
                  <a:moveTo>
                    <a:pt x="785" y="1341"/>
                  </a:moveTo>
                  <a:cubicBezTo>
                    <a:pt x="967" y="1417"/>
                    <a:pt x="996" y="1503"/>
                    <a:pt x="996" y="1599"/>
                  </a:cubicBezTo>
                  <a:cubicBezTo>
                    <a:pt x="996" y="1724"/>
                    <a:pt x="910" y="1819"/>
                    <a:pt x="785" y="1829"/>
                  </a:cubicBezTo>
                  <a:lnTo>
                    <a:pt x="785" y="1341"/>
                  </a:lnTo>
                  <a:close/>
                  <a:moveTo>
                    <a:pt x="709" y="1"/>
                  </a:moveTo>
                  <a:cubicBezTo>
                    <a:pt x="661" y="1"/>
                    <a:pt x="613" y="30"/>
                    <a:pt x="613" y="68"/>
                  </a:cubicBezTo>
                  <a:lnTo>
                    <a:pt x="613" y="145"/>
                  </a:lnTo>
                  <a:cubicBezTo>
                    <a:pt x="278" y="192"/>
                    <a:pt x="67" y="365"/>
                    <a:pt x="67" y="700"/>
                  </a:cubicBezTo>
                  <a:cubicBezTo>
                    <a:pt x="58" y="1054"/>
                    <a:pt x="335" y="1169"/>
                    <a:pt x="613" y="1274"/>
                  </a:cubicBezTo>
                  <a:lnTo>
                    <a:pt x="613" y="1829"/>
                  </a:lnTo>
                  <a:cubicBezTo>
                    <a:pt x="479" y="1810"/>
                    <a:pt x="355" y="1743"/>
                    <a:pt x="249" y="1647"/>
                  </a:cubicBezTo>
                  <a:cubicBezTo>
                    <a:pt x="227" y="1624"/>
                    <a:pt x="198" y="1614"/>
                    <a:pt x="169" y="1614"/>
                  </a:cubicBezTo>
                  <a:cubicBezTo>
                    <a:pt x="125" y="1614"/>
                    <a:pt x="81" y="1639"/>
                    <a:pt x="58" y="1685"/>
                  </a:cubicBezTo>
                  <a:cubicBezTo>
                    <a:pt x="0" y="1762"/>
                    <a:pt x="0" y="1867"/>
                    <a:pt x="58" y="1944"/>
                  </a:cubicBezTo>
                  <a:cubicBezTo>
                    <a:pt x="201" y="2097"/>
                    <a:pt x="402" y="2173"/>
                    <a:pt x="613" y="2173"/>
                  </a:cubicBezTo>
                  <a:lnTo>
                    <a:pt x="603" y="2250"/>
                  </a:lnTo>
                  <a:cubicBezTo>
                    <a:pt x="603" y="2288"/>
                    <a:pt x="661" y="2317"/>
                    <a:pt x="699" y="2317"/>
                  </a:cubicBezTo>
                  <a:cubicBezTo>
                    <a:pt x="747" y="2317"/>
                    <a:pt x="804" y="2288"/>
                    <a:pt x="804" y="2250"/>
                  </a:cubicBezTo>
                  <a:lnTo>
                    <a:pt x="804" y="2164"/>
                  </a:lnTo>
                  <a:cubicBezTo>
                    <a:pt x="1111" y="2145"/>
                    <a:pt x="1350" y="1877"/>
                    <a:pt x="1340" y="1561"/>
                  </a:cubicBezTo>
                  <a:cubicBezTo>
                    <a:pt x="1340" y="1207"/>
                    <a:pt x="1101" y="1063"/>
                    <a:pt x="804" y="958"/>
                  </a:cubicBezTo>
                  <a:lnTo>
                    <a:pt x="804" y="460"/>
                  </a:lnTo>
                  <a:cubicBezTo>
                    <a:pt x="996" y="470"/>
                    <a:pt x="1063" y="566"/>
                    <a:pt x="1139" y="566"/>
                  </a:cubicBezTo>
                  <a:cubicBezTo>
                    <a:pt x="1216" y="566"/>
                    <a:pt x="1264" y="489"/>
                    <a:pt x="1283" y="422"/>
                  </a:cubicBezTo>
                  <a:cubicBezTo>
                    <a:pt x="1312" y="298"/>
                    <a:pt x="1235" y="240"/>
                    <a:pt x="1120" y="192"/>
                  </a:cubicBezTo>
                  <a:cubicBezTo>
                    <a:pt x="1015" y="164"/>
                    <a:pt x="910" y="145"/>
                    <a:pt x="804" y="145"/>
                  </a:cubicBezTo>
                  <a:lnTo>
                    <a:pt x="804" y="68"/>
                  </a:lnTo>
                  <a:cubicBezTo>
                    <a:pt x="804" y="30"/>
                    <a:pt x="757" y="1"/>
                    <a:pt x="709" y="1"/>
                  </a:cubicBezTo>
                  <a:close/>
                </a:path>
              </a:pathLst>
            </a:custGeom>
            <a:grpFill/>
            <a:ln>
              <a:solidFill>
                <a:schemeClr val="accent1">
                  <a:lumMod val="60000"/>
                  <a:lumOff val="40000"/>
                </a:schemeClr>
              </a:solid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72" name="Google Shape;11216;p84">
              <a:extLst>
                <a:ext uri="{FF2B5EF4-FFF2-40B4-BE49-F238E27FC236}">
                  <a16:creationId xmlns:a16="http://schemas.microsoft.com/office/drawing/2014/main" id="{C6FCA888-3320-684B-DB6D-1042432B19EE}"/>
                </a:ext>
              </a:extLst>
            </p:cNvPr>
            <p:cNvSpPr/>
            <p:nvPr/>
          </p:nvSpPr>
          <p:spPr>
            <a:xfrm>
              <a:off x="5744051" y="3983945"/>
              <a:ext cx="147056" cy="165491"/>
            </a:xfrm>
            <a:custGeom>
              <a:avLst/>
              <a:gdLst/>
              <a:ahLst/>
              <a:cxnLst/>
              <a:rect l="l" t="t" r="r" b="b"/>
              <a:pathLst>
                <a:path w="5600" h="6302" extrusionOk="0">
                  <a:moveTo>
                    <a:pt x="3733" y="0"/>
                  </a:moveTo>
                  <a:lnTo>
                    <a:pt x="269" y="1292"/>
                  </a:lnTo>
                  <a:cubicBezTo>
                    <a:pt x="96" y="1359"/>
                    <a:pt x="1" y="1560"/>
                    <a:pt x="68" y="1733"/>
                  </a:cubicBezTo>
                  <a:lnTo>
                    <a:pt x="1695" y="6078"/>
                  </a:lnTo>
                  <a:cubicBezTo>
                    <a:pt x="1746" y="6218"/>
                    <a:pt x="1872" y="6301"/>
                    <a:pt x="2010" y="6301"/>
                  </a:cubicBezTo>
                  <a:cubicBezTo>
                    <a:pt x="2051" y="6301"/>
                    <a:pt x="2093" y="6294"/>
                    <a:pt x="2135" y="6278"/>
                  </a:cubicBezTo>
                  <a:lnTo>
                    <a:pt x="5599" y="4986"/>
                  </a:lnTo>
                  <a:lnTo>
                    <a:pt x="3733" y="0"/>
                  </a:lnTo>
                  <a:close/>
                </a:path>
              </a:pathLst>
            </a:custGeom>
            <a:grpFill/>
            <a:ln>
              <a:solidFill>
                <a:schemeClr val="accent1">
                  <a:lumMod val="60000"/>
                  <a:lumOff val="40000"/>
                </a:schemeClr>
              </a:solid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73" name="Google Shape;11217;p84">
              <a:extLst>
                <a:ext uri="{FF2B5EF4-FFF2-40B4-BE49-F238E27FC236}">
                  <a16:creationId xmlns:a16="http://schemas.microsoft.com/office/drawing/2014/main" id="{17584F54-5148-8CAD-2C97-4ACB951F63F8}"/>
                </a:ext>
              </a:extLst>
            </p:cNvPr>
            <p:cNvSpPr/>
            <p:nvPr/>
          </p:nvSpPr>
          <p:spPr>
            <a:xfrm>
              <a:off x="5784754" y="4095786"/>
              <a:ext cx="106353" cy="53597"/>
            </a:xfrm>
            <a:custGeom>
              <a:avLst/>
              <a:gdLst/>
              <a:ahLst/>
              <a:cxnLst/>
              <a:rect l="l" t="t" r="r" b="b"/>
              <a:pathLst>
                <a:path w="4050" h="2041" extrusionOk="0">
                  <a:moveTo>
                    <a:pt x="3781" y="0"/>
                  </a:moveTo>
                  <a:lnTo>
                    <a:pt x="3714" y="29"/>
                  </a:lnTo>
                  <a:lnTo>
                    <a:pt x="1" y="1417"/>
                  </a:lnTo>
                  <a:lnTo>
                    <a:pt x="145" y="1819"/>
                  </a:lnTo>
                  <a:cubicBezTo>
                    <a:pt x="197" y="1953"/>
                    <a:pt x="331" y="2041"/>
                    <a:pt x="469" y="2041"/>
                  </a:cubicBezTo>
                  <a:cubicBezTo>
                    <a:pt x="508" y="2041"/>
                    <a:pt x="547" y="2034"/>
                    <a:pt x="585" y="2019"/>
                  </a:cubicBezTo>
                  <a:lnTo>
                    <a:pt x="4049" y="727"/>
                  </a:lnTo>
                  <a:lnTo>
                    <a:pt x="3781" y="0"/>
                  </a:lnTo>
                  <a:close/>
                </a:path>
              </a:pathLst>
            </a:custGeom>
            <a:grpFill/>
            <a:ln>
              <a:solidFill>
                <a:schemeClr val="accent1">
                  <a:lumMod val="60000"/>
                  <a:lumOff val="40000"/>
                </a:schemeClr>
              </a:solid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74" name="Google Shape;11218;p84">
              <a:extLst>
                <a:ext uri="{FF2B5EF4-FFF2-40B4-BE49-F238E27FC236}">
                  <a16:creationId xmlns:a16="http://schemas.microsoft.com/office/drawing/2014/main" id="{3F38B31A-C18C-B2D9-2D3C-169B32826B8E}"/>
                </a:ext>
              </a:extLst>
            </p:cNvPr>
            <p:cNvSpPr/>
            <p:nvPr/>
          </p:nvSpPr>
          <p:spPr>
            <a:xfrm>
              <a:off x="5886538" y="3909550"/>
              <a:ext cx="286024" cy="176441"/>
            </a:xfrm>
            <a:custGeom>
              <a:avLst/>
              <a:gdLst/>
              <a:ahLst/>
              <a:cxnLst/>
              <a:rect l="l" t="t" r="r" b="b"/>
              <a:pathLst>
                <a:path w="10892" h="6719" extrusionOk="0">
                  <a:moveTo>
                    <a:pt x="9693" y="1"/>
                  </a:moveTo>
                  <a:cubicBezTo>
                    <a:pt x="9260" y="1"/>
                    <a:pt x="8912" y="344"/>
                    <a:pt x="8873" y="383"/>
                  </a:cubicBezTo>
                  <a:lnTo>
                    <a:pt x="6002" y="2747"/>
                  </a:lnTo>
                  <a:cubicBezTo>
                    <a:pt x="6002" y="2747"/>
                    <a:pt x="5963" y="1934"/>
                    <a:pt x="5111" y="1934"/>
                  </a:cubicBezTo>
                  <a:cubicBezTo>
                    <a:pt x="4317" y="1931"/>
                    <a:pt x="3755" y="1924"/>
                    <a:pt x="3338" y="1924"/>
                  </a:cubicBezTo>
                  <a:cubicBezTo>
                    <a:pt x="2505" y="1924"/>
                    <a:pt x="2256" y="1950"/>
                    <a:pt x="1905" y="2077"/>
                  </a:cubicBezTo>
                  <a:lnTo>
                    <a:pt x="1" y="2862"/>
                  </a:lnTo>
                  <a:lnTo>
                    <a:pt x="1436" y="6719"/>
                  </a:lnTo>
                  <a:cubicBezTo>
                    <a:pt x="2585" y="6243"/>
                    <a:pt x="2514" y="6187"/>
                    <a:pt x="3650" y="6187"/>
                  </a:cubicBezTo>
                  <a:cubicBezTo>
                    <a:pt x="3999" y="6187"/>
                    <a:pt x="4463" y="6193"/>
                    <a:pt x="5111" y="6193"/>
                  </a:cubicBezTo>
                  <a:cubicBezTo>
                    <a:pt x="5724" y="6173"/>
                    <a:pt x="6308" y="5905"/>
                    <a:pt x="6719" y="5446"/>
                  </a:cubicBezTo>
                  <a:lnTo>
                    <a:pt x="10251" y="1675"/>
                  </a:lnTo>
                  <a:cubicBezTo>
                    <a:pt x="10356" y="1551"/>
                    <a:pt x="10892" y="843"/>
                    <a:pt x="10299" y="259"/>
                  </a:cubicBezTo>
                  <a:cubicBezTo>
                    <a:pt x="10093" y="68"/>
                    <a:pt x="9884" y="1"/>
                    <a:pt x="9693" y="1"/>
                  </a:cubicBezTo>
                  <a:close/>
                </a:path>
              </a:pathLst>
            </a:custGeom>
            <a:grpFill/>
            <a:ln>
              <a:solidFill>
                <a:schemeClr val="accent1">
                  <a:lumMod val="60000"/>
                  <a:lumOff val="40000"/>
                </a:schemeClr>
              </a:solid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75" name="Google Shape;11219;p84">
              <a:extLst>
                <a:ext uri="{FF2B5EF4-FFF2-40B4-BE49-F238E27FC236}">
                  <a16:creationId xmlns:a16="http://schemas.microsoft.com/office/drawing/2014/main" id="{7C1EDD26-46F3-2742-6ED8-88AF17106915}"/>
                </a:ext>
              </a:extLst>
            </p:cNvPr>
            <p:cNvSpPr/>
            <p:nvPr/>
          </p:nvSpPr>
          <p:spPr>
            <a:xfrm>
              <a:off x="5886538" y="3976408"/>
              <a:ext cx="57851" cy="109347"/>
            </a:xfrm>
            <a:custGeom>
              <a:avLst/>
              <a:gdLst/>
              <a:ahLst/>
              <a:cxnLst/>
              <a:rect l="l" t="t" r="r" b="b"/>
              <a:pathLst>
                <a:path w="2203" h="4164" extrusionOk="0">
                  <a:moveTo>
                    <a:pt x="767" y="0"/>
                  </a:moveTo>
                  <a:lnTo>
                    <a:pt x="1" y="307"/>
                  </a:lnTo>
                  <a:lnTo>
                    <a:pt x="1446" y="4163"/>
                  </a:lnTo>
                  <a:lnTo>
                    <a:pt x="2202" y="3848"/>
                  </a:lnTo>
                  <a:lnTo>
                    <a:pt x="767" y="0"/>
                  </a:lnTo>
                  <a:close/>
                </a:path>
              </a:pathLst>
            </a:custGeom>
            <a:grpFill/>
            <a:ln>
              <a:solidFill>
                <a:schemeClr val="accent1">
                  <a:lumMod val="60000"/>
                  <a:lumOff val="40000"/>
                </a:schemeClr>
              </a:solid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76" name="Google Shape;11220;p84">
              <a:extLst>
                <a:ext uri="{FF2B5EF4-FFF2-40B4-BE49-F238E27FC236}">
                  <a16:creationId xmlns:a16="http://schemas.microsoft.com/office/drawing/2014/main" id="{44881B9A-C11C-CAAA-372B-0986CFF7773A}"/>
                </a:ext>
              </a:extLst>
            </p:cNvPr>
            <p:cNvSpPr/>
            <p:nvPr/>
          </p:nvSpPr>
          <p:spPr>
            <a:xfrm>
              <a:off x="5961956" y="3961335"/>
              <a:ext cx="82456" cy="52467"/>
            </a:xfrm>
            <a:custGeom>
              <a:avLst/>
              <a:gdLst/>
              <a:ahLst/>
              <a:cxnLst/>
              <a:rect l="l" t="t" r="r" b="b"/>
              <a:pathLst>
                <a:path w="3140" h="1998" extrusionOk="0">
                  <a:moveTo>
                    <a:pt x="2565" y="0"/>
                  </a:moveTo>
                  <a:lnTo>
                    <a:pt x="2565" y="0"/>
                  </a:lnTo>
                  <a:cubicBezTo>
                    <a:pt x="2641" y="345"/>
                    <a:pt x="2708" y="948"/>
                    <a:pt x="2488" y="1263"/>
                  </a:cubicBezTo>
                  <a:cubicBezTo>
                    <a:pt x="2355" y="1454"/>
                    <a:pt x="2176" y="1495"/>
                    <a:pt x="1704" y="1495"/>
                  </a:cubicBezTo>
                  <a:cubicBezTo>
                    <a:pt x="1396" y="1495"/>
                    <a:pt x="962" y="1478"/>
                    <a:pt x="335" y="1474"/>
                  </a:cubicBezTo>
                  <a:cubicBezTo>
                    <a:pt x="0" y="1474"/>
                    <a:pt x="0" y="1981"/>
                    <a:pt x="335" y="1981"/>
                  </a:cubicBezTo>
                  <a:cubicBezTo>
                    <a:pt x="868" y="1981"/>
                    <a:pt x="1286" y="1997"/>
                    <a:pt x="1621" y="1997"/>
                  </a:cubicBezTo>
                  <a:cubicBezTo>
                    <a:pt x="2292" y="1997"/>
                    <a:pt x="2632" y="1933"/>
                    <a:pt x="2900" y="1550"/>
                  </a:cubicBezTo>
                  <a:cubicBezTo>
                    <a:pt x="3053" y="1311"/>
                    <a:pt x="3130" y="1034"/>
                    <a:pt x="3139" y="756"/>
                  </a:cubicBezTo>
                  <a:cubicBezTo>
                    <a:pt x="3130" y="651"/>
                    <a:pt x="3053" y="153"/>
                    <a:pt x="2565" y="0"/>
                  </a:cubicBezTo>
                  <a:close/>
                </a:path>
              </a:pathLst>
            </a:custGeom>
            <a:grpFill/>
            <a:ln>
              <a:solidFill>
                <a:schemeClr val="accent1">
                  <a:lumMod val="60000"/>
                  <a:lumOff val="40000"/>
                </a:schemeClr>
              </a:solidFill>
            </a:ln>
          </p:spPr>
          <p:txBody>
            <a:bodyPr spcFirstLastPara="1" wrap="square" lIns="91425" tIns="91425" rIns="91425" bIns="91425" anchor="ctr" anchorCtr="0">
              <a:noAutofit/>
            </a:bodyPr>
            <a:lstStyle/>
            <a:p>
              <a:pPr defTabSz="914400">
                <a:buClr>
                  <a:srgbClr val="000000"/>
                </a:buClr>
              </a:pPr>
              <a:endParaRPr sz="1400" kern="0" dirty="0">
                <a:solidFill>
                  <a:srgbClr val="000000"/>
                </a:solidFill>
                <a:latin typeface="Arial"/>
                <a:cs typeface="Arial"/>
                <a:sym typeface="Arial"/>
              </a:endParaRPr>
            </a:p>
          </p:txBody>
        </p:sp>
        <p:sp>
          <p:nvSpPr>
            <p:cNvPr id="77" name="Google Shape;11221;p84">
              <a:extLst>
                <a:ext uri="{FF2B5EF4-FFF2-40B4-BE49-F238E27FC236}">
                  <a16:creationId xmlns:a16="http://schemas.microsoft.com/office/drawing/2014/main" id="{CC2B4712-B5D2-5CE2-FDB0-76B4D5782A2F}"/>
                </a:ext>
              </a:extLst>
            </p:cNvPr>
            <p:cNvSpPr/>
            <p:nvPr/>
          </p:nvSpPr>
          <p:spPr>
            <a:xfrm>
              <a:off x="5840556" y="3971235"/>
              <a:ext cx="89258" cy="144167"/>
            </a:xfrm>
            <a:custGeom>
              <a:avLst/>
              <a:gdLst/>
              <a:ahLst/>
              <a:cxnLst/>
              <a:rect l="l" t="t" r="r" b="b"/>
              <a:pathLst>
                <a:path w="3399" h="5490" extrusionOk="0">
                  <a:moveTo>
                    <a:pt x="1413" y="1"/>
                  </a:moveTo>
                  <a:cubicBezTo>
                    <a:pt x="1374" y="1"/>
                    <a:pt x="1333" y="8"/>
                    <a:pt x="1293" y="25"/>
                  </a:cubicBezTo>
                  <a:lnTo>
                    <a:pt x="1" y="504"/>
                  </a:lnTo>
                  <a:lnTo>
                    <a:pt x="1867" y="5490"/>
                  </a:lnTo>
                  <a:lnTo>
                    <a:pt x="3159" y="5002"/>
                  </a:lnTo>
                  <a:cubicBezTo>
                    <a:pt x="3312" y="4944"/>
                    <a:pt x="3398" y="4772"/>
                    <a:pt x="3341" y="4619"/>
                  </a:cubicBezTo>
                  <a:lnTo>
                    <a:pt x="1685" y="188"/>
                  </a:lnTo>
                  <a:cubicBezTo>
                    <a:pt x="1642" y="73"/>
                    <a:pt x="1534" y="1"/>
                    <a:pt x="1413" y="1"/>
                  </a:cubicBezTo>
                  <a:close/>
                </a:path>
              </a:pathLst>
            </a:custGeom>
            <a:grpFill/>
            <a:ln>
              <a:solidFill>
                <a:schemeClr val="accent1">
                  <a:lumMod val="60000"/>
                  <a:lumOff val="40000"/>
                </a:schemeClr>
              </a:solid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78" name="Google Shape;11222;p84">
              <a:extLst>
                <a:ext uri="{FF2B5EF4-FFF2-40B4-BE49-F238E27FC236}">
                  <a16:creationId xmlns:a16="http://schemas.microsoft.com/office/drawing/2014/main" id="{958730DC-288E-00AB-77D1-A26E85D99096}"/>
                </a:ext>
              </a:extLst>
            </p:cNvPr>
            <p:cNvSpPr/>
            <p:nvPr/>
          </p:nvSpPr>
          <p:spPr>
            <a:xfrm>
              <a:off x="5882284" y="4079689"/>
              <a:ext cx="47531" cy="35714"/>
            </a:xfrm>
            <a:custGeom>
              <a:avLst/>
              <a:gdLst/>
              <a:ahLst/>
              <a:cxnLst/>
              <a:rect l="l" t="t" r="r" b="b"/>
              <a:pathLst>
                <a:path w="1810" h="1360" extrusionOk="0">
                  <a:moveTo>
                    <a:pt x="1570" y="1"/>
                  </a:moveTo>
                  <a:cubicBezTo>
                    <a:pt x="1532" y="49"/>
                    <a:pt x="1484" y="87"/>
                    <a:pt x="1426" y="106"/>
                  </a:cubicBezTo>
                  <a:lnTo>
                    <a:pt x="0" y="632"/>
                  </a:lnTo>
                  <a:lnTo>
                    <a:pt x="268" y="1360"/>
                  </a:lnTo>
                  <a:lnTo>
                    <a:pt x="1570" y="881"/>
                  </a:lnTo>
                  <a:cubicBezTo>
                    <a:pt x="1723" y="814"/>
                    <a:pt x="1809" y="642"/>
                    <a:pt x="1752" y="489"/>
                  </a:cubicBezTo>
                  <a:lnTo>
                    <a:pt x="1570" y="1"/>
                  </a:lnTo>
                  <a:close/>
                </a:path>
              </a:pathLst>
            </a:custGeom>
            <a:grpFill/>
            <a:ln>
              <a:solidFill>
                <a:schemeClr val="accent1">
                  <a:lumMod val="60000"/>
                  <a:lumOff val="40000"/>
                </a:schemeClr>
              </a:solid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grpSp>
      <p:grpSp>
        <p:nvGrpSpPr>
          <p:cNvPr id="97" name="Google Shape;11205;p84">
            <a:extLst>
              <a:ext uri="{FF2B5EF4-FFF2-40B4-BE49-F238E27FC236}">
                <a16:creationId xmlns:a16="http://schemas.microsoft.com/office/drawing/2014/main" id="{ADDFBAED-84DB-20A3-F626-5E4F7D1CFE58}"/>
              </a:ext>
            </a:extLst>
          </p:cNvPr>
          <p:cNvGrpSpPr/>
          <p:nvPr/>
        </p:nvGrpSpPr>
        <p:grpSpPr>
          <a:xfrm>
            <a:off x="3782020" y="3031482"/>
            <a:ext cx="490421" cy="415206"/>
            <a:chOff x="5744051" y="3766250"/>
            <a:chExt cx="428511" cy="383186"/>
          </a:xfrm>
          <a:solidFill>
            <a:schemeClr val="accent4">
              <a:lumMod val="60000"/>
              <a:lumOff val="40000"/>
            </a:schemeClr>
          </a:solidFill>
        </p:grpSpPr>
        <p:sp>
          <p:nvSpPr>
            <p:cNvPr id="98" name="Google Shape;11206;p84">
              <a:extLst>
                <a:ext uri="{FF2B5EF4-FFF2-40B4-BE49-F238E27FC236}">
                  <a16:creationId xmlns:a16="http://schemas.microsoft.com/office/drawing/2014/main" id="{95432BAD-E9C4-F024-E890-BF4C4BE4C182}"/>
                </a:ext>
              </a:extLst>
            </p:cNvPr>
            <p:cNvSpPr/>
            <p:nvPr/>
          </p:nvSpPr>
          <p:spPr>
            <a:xfrm>
              <a:off x="5872489" y="3804510"/>
              <a:ext cx="130696" cy="130460"/>
            </a:xfrm>
            <a:custGeom>
              <a:avLst/>
              <a:gdLst/>
              <a:ahLst/>
              <a:cxnLst/>
              <a:rect l="l" t="t" r="r" b="b"/>
              <a:pathLst>
                <a:path w="4977" h="4968" extrusionOk="0">
                  <a:moveTo>
                    <a:pt x="2480" y="0"/>
                  </a:moveTo>
                  <a:cubicBezTo>
                    <a:pt x="1110" y="0"/>
                    <a:pt x="0" y="1107"/>
                    <a:pt x="0" y="2479"/>
                  </a:cubicBezTo>
                  <a:cubicBezTo>
                    <a:pt x="0" y="3847"/>
                    <a:pt x="1110" y="4967"/>
                    <a:pt x="2479" y="4967"/>
                  </a:cubicBezTo>
                  <a:cubicBezTo>
                    <a:pt x="2485" y="4967"/>
                    <a:pt x="2491" y="4967"/>
                    <a:pt x="2496" y="4967"/>
                  </a:cubicBezTo>
                  <a:cubicBezTo>
                    <a:pt x="3866" y="4967"/>
                    <a:pt x="4967" y="3861"/>
                    <a:pt x="4977" y="2488"/>
                  </a:cubicBezTo>
                  <a:cubicBezTo>
                    <a:pt x="4977" y="1120"/>
                    <a:pt x="3866" y="0"/>
                    <a:pt x="2498" y="0"/>
                  </a:cubicBezTo>
                  <a:cubicBezTo>
                    <a:pt x="2492" y="0"/>
                    <a:pt x="2486" y="0"/>
                    <a:pt x="2480" y="0"/>
                  </a:cubicBezTo>
                  <a:close/>
                </a:path>
              </a:pathLst>
            </a:custGeom>
            <a:grpFill/>
            <a:ln>
              <a:solidFill>
                <a:schemeClr val="accent1">
                  <a:lumMod val="60000"/>
                  <a:lumOff val="40000"/>
                </a:schemeClr>
              </a:solid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99" name="Google Shape;11207;p84">
              <a:extLst>
                <a:ext uri="{FF2B5EF4-FFF2-40B4-BE49-F238E27FC236}">
                  <a16:creationId xmlns:a16="http://schemas.microsoft.com/office/drawing/2014/main" id="{EB76D463-1430-5A31-AFAE-732AAFA4D678}"/>
                </a:ext>
              </a:extLst>
            </p:cNvPr>
            <p:cNvSpPr/>
            <p:nvPr/>
          </p:nvSpPr>
          <p:spPr>
            <a:xfrm>
              <a:off x="5871963" y="3804169"/>
              <a:ext cx="74185" cy="130775"/>
            </a:xfrm>
            <a:custGeom>
              <a:avLst/>
              <a:gdLst/>
              <a:ahLst/>
              <a:cxnLst/>
              <a:rect l="l" t="t" r="r" b="b"/>
              <a:pathLst>
                <a:path w="2825" h="4980" extrusionOk="0">
                  <a:moveTo>
                    <a:pt x="2487" y="0"/>
                  </a:moveTo>
                  <a:cubicBezTo>
                    <a:pt x="1138" y="0"/>
                    <a:pt x="10" y="1094"/>
                    <a:pt x="1" y="2482"/>
                  </a:cubicBezTo>
                  <a:cubicBezTo>
                    <a:pt x="1" y="3880"/>
                    <a:pt x="1144" y="4980"/>
                    <a:pt x="2498" y="4980"/>
                  </a:cubicBezTo>
                  <a:cubicBezTo>
                    <a:pt x="2599" y="4980"/>
                    <a:pt x="2702" y="4974"/>
                    <a:pt x="2805" y="4961"/>
                  </a:cubicBezTo>
                  <a:cubicBezTo>
                    <a:pt x="1570" y="4789"/>
                    <a:pt x="642" y="3736"/>
                    <a:pt x="642" y="2482"/>
                  </a:cubicBezTo>
                  <a:cubicBezTo>
                    <a:pt x="652" y="1238"/>
                    <a:pt x="1580" y="185"/>
                    <a:pt x="2824" y="23"/>
                  </a:cubicBezTo>
                  <a:cubicBezTo>
                    <a:pt x="2710" y="8"/>
                    <a:pt x="2598" y="0"/>
                    <a:pt x="2487" y="0"/>
                  </a:cubicBezTo>
                  <a:close/>
                </a:path>
              </a:pathLst>
            </a:custGeom>
            <a:grpFill/>
            <a:ln>
              <a:solidFill>
                <a:schemeClr val="accent1">
                  <a:lumMod val="60000"/>
                  <a:lumOff val="40000"/>
                </a:schemeClr>
              </a:solid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100" name="Google Shape;11208;p84">
              <a:extLst>
                <a:ext uri="{FF2B5EF4-FFF2-40B4-BE49-F238E27FC236}">
                  <a16:creationId xmlns:a16="http://schemas.microsoft.com/office/drawing/2014/main" id="{84D51836-F6AB-5FCB-DDFD-F63E0286EAF0}"/>
                </a:ext>
              </a:extLst>
            </p:cNvPr>
            <p:cNvSpPr/>
            <p:nvPr/>
          </p:nvSpPr>
          <p:spPr>
            <a:xfrm>
              <a:off x="5893339" y="3825361"/>
              <a:ext cx="88995" cy="88733"/>
            </a:xfrm>
            <a:custGeom>
              <a:avLst/>
              <a:gdLst/>
              <a:ahLst/>
              <a:cxnLst/>
              <a:rect l="l" t="t" r="r" b="b"/>
              <a:pathLst>
                <a:path w="3389" h="3379" extrusionOk="0">
                  <a:moveTo>
                    <a:pt x="1677" y="0"/>
                  </a:moveTo>
                  <a:cubicBezTo>
                    <a:pt x="756" y="0"/>
                    <a:pt x="0" y="753"/>
                    <a:pt x="0" y="1685"/>
                  </a:cubicBezTo>
                  <a:cubicBezTo>
                    <a:pt x="0" y="2623"/>
                    <a:pt x="756" y="3379"/>
                    <a:pt x="1685" y="3379"/>
                  </a:cubicBezTo>
                  <a:cubicBezTo>
                    <a:pt x="1691" y="3379"/>
                    <a:pt x="1696" y="3379"/>
                    <a:pt x="1702" y="3379"/>
                  </a:cubicBezTo>
                  <a:cubicBezTo>
                    <a:pt x="2632" y="3379"/>
                    <a:pt x="3379" y="2627"/>
                    <a:pt x="3388" y="1694"/>
                  </a:cubicBezTo>
                  <a:cubicBezTo>
                    <a:pt x="3388" y="757"/>
                    <a:pt x="2632" y="1"/>
                    <a:pt x="1694" y="1"/>
                  </a:cubicBezTo>
                  <a:cubicBezTo>
                    <a:pt x="1688" y="1"/>
                    <a:pt x="1683" y="0"/>
                    <a:pt x="1677" y="0"/>
                  </a:cubicBezTo>
                  <a:close/>
                </a:path>
              </a:pathLst>
            </a:custGeom>
            <a:grpFill/>
            <a:ln>
              <a:solidFill>
                <a:schemeClr val="accent1">
                  <a:lumMod val="60000"/>
                  <a:lumOff val="40000"/>
                </a:schemeClr>
              </a:solid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101" name="Google Shape;11209;p84">
              <a:extLst>
                <a:ext uri="{FF2B5EF4-FFF2-40B4-BE49-F238E27FC236}">
                  <a16:creationId xmlns:a16="http://schemas.microsoft.com/office/drawing/2014/main" id="{299AFED2-9E39-DA50-736C-3522978A305F}"/>
                </a:ext>
              </a:extLst>
            </p:cNvPr>
            <p:cNvSpPr/>
            <p:nvPr/>
          </p:nvSpPr>
          <p:spPr>
            <a:xfrm>
              <a:off x="5892840" y="3824993"/>
              <a:ext cx="53308" cy="88995"/>
            </a:xfrm>
            <a:custGeom>
              <a:avLst/>
              <a:gdLst/>
              <a:ahLst/>
              <a:cxnLst/>
              <a:rect l="l" t="t" r="r" b="b"/>
              <a:pathLst>
                <a:path w="2030" h="3389" extrusionOk="0">
                  <a:moveTo>
                    <a:pt x="1694" y="0"/>
                  </a:moveTo>
                  <a:cubicBezTo>
                    <a:pt x="786" y="0"/>
                    <a:pt x="9" y="742"/>
                    <a:pt x="0" y="1689"/>
                  </a:cubicBezTo>
                  <a:cubicBezTo>
                    <a:pt x="0" y="2645"/>
                    <a:pt x="777" y="3388"/>
                    <a:pt x="1685" y="3388"/>
                  </a:cubicBezTo>
                  <a:cubicBezTo>
                    <a:pt x="1795" y="3388"/>
                    <a:pt x="1907" y="3377"/>
                    <a:pt x="2020" y="3355"/>
                  </a:cubicBezTo>
                  <a:cubicBezTo>
                    <a:pt x="1225" y="3201"/>
                    <a:pt x="661" y="2503"/>
                    <a:pt x="661" y="1689"/>
                  </a:cubicBezTo>
                  <a:cubicBezTo>
                    <a:pt x="661" y="885"/>
                    <a:pt x="1235" y="187"/>
                    <a:pt x="2029" y="34"/>
                  </a:cubicBezTo>
                  <a:cubicBezTo>
                    <a:pt x="1916" y="11"/>
                    <a:pt x="1804" y="0"/>
                    <a:pt x="1694" y="0"/>
                  </a:cubicBezTo>
                  <a:close/>
                </a:path>
              </a:pathLst>
            </a:custGeom>
            <a:grpFill/>
            <a:ln>
              <a:solidFill>
                <a:schemeClr val="accent1">
                  <a:lumMod val="60000"/>
                  <a:lumOff val="40000"/>
                </a:schemeClr>
              </a:solid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102" name="Google Shape;11210;p84">
              <a:extLst>
                <a:ext uri="{FF2B5EF4-FFF2-40B4-BE49-F238E27FC236}">
                  <a16:creationId xmlns:a16="http://schemas.microsoft.com/office/drawing/2014/main" id="{C173184E-BC19-784F-BCB0-B5729CF03258}"/>
                </a:ext>
              </a:extLst>
            </p:cNvPr>
            <p:cNvSpPr/>
            <p:nvPr/>
          </p:nvSpPr>
          <p:spPr>
            <a:xfrm>
              <a:off x="5919231" y="3839436"/>
              <a:ext cx="35714" cy="61107"/>
            </a:xfrm>
            <a:custGeom>
              <a:avLst/>
              <a:gdLst/>
              <a:ahLst/>
              <a:cxnLst/>
              <a:rect l="l" t="t" r="r" b="b"/>
              <a:pathLst>
                <a:path w="1360" h="2327" extrusionOk="0">
                  <a:moveTo>
                    <a:pt x="651" y="469"/>
                  </a:moveTo>
                  <a:lnTo>
                    <a:pt x="651" y="900"/>
                  </a:lnTo>
                  <a:cubicBezTo>
                    <a:pt x="469" y="833"/>
                    <a:pt x="421" y="776"/>
                    <a:pt x="421" y="670"/>
                  </a:cubicBezTo>
                  <a:cubicBezTo>
                    <a:pt x="421" y="546"/>
                    <a:pt x="526" y="489"/>
                    <a:pt x="651" y="469"/>
                  </a:cubicBezTo>
                  <a:close/>
                  <a:moveTo>
                    <a:pt x="794" y="1350"/>
                  </a:moveTo>
                  <a:cubicBezTo>
                    <a:pt x="967" y="1426"/>
                    <a:pt x="1005" y="1503"/>
                    <a:pt x="1005" y="1608"/>
                  </a:cubicBezTo>
                  <a:cubicBezTo>
                    <a:pt x="1005" y="1723"/>
                    <a:pt x="909" y="1828"/>
                    <a:pt x="794" y="1838"/>
                  </a:cubicBezTo>
                  <a:lnTo>
                    <a:pt x="794" y="1350"/>
                  </a:lnTo>
                  <a:close/>
                  <a:moveTo>
                    <a:pt x="718" y="0"/>
                  </a:moveTo>
                  <a:cubicBezTo>
                    <a:pt x="670" y="0"/>
                    <a:pt x="622" y="29"/>
                    <a:pt x="622" y="77"/>
                  </a:cubicBezTo>
                  <a:lnTo>
                    <a:pt x="622" y="154"/>
                  </a:lnTo>
                  <a:cubicBezTo>
                    <a:pt x="287" y="192"/>
                    <a:pt x="67" y="374"/>
                    <a:pt x="67" y="709"/>
                  </a:cubicBezTo>
                  <a:cubicBezTo>
                    <a:pt x="67" y="1063"/>
                    <a:pt x="345" y="1168"/>
                    <a:pt x="613" y="1273"/>
                  </a:cubicBezTo>
                  <a:lnTo>
                    <a:pt x="613" y="1838"/>
                  </a:lnTo>
                  <a:cubicBezTo>
                    <a:pt x="479" y="1819"/>
                    <a:pt x="354" y="1752"/>
                    <a:pt x="258" y="1656"/>
                  </a:cubicBezTo>
                  <a:cubicBezTo>
                    <a:pt x="236" y="1633"/>
                    <a:pt x="206" y="1623"/>
                    <a:pt x="176" y="1623"/>
                  </a:cubicBezTo>
                  <a:cubicBezTo>
                    <a:pt x="130" y="1623"/>
                    <a:pt x="84" y="1648"/>
                    <a:pt x="67" y="1694"/>
                  </a:cubicBezTo>
                  <a:cubicBezTo>
                    <a:pt x="0" y="1771"/>
                    <a:pt x="0" y="1876"/>
                    <a:pt x="67" y="1943"/>
                  </a:cubicBezTo>
                  <a:cubicBezTo>
                    <a:pt x="203" y="2089"/>
                    <a:pt x="392" y="2174"/>
                    <a:pt x="590" y="2174"/>
                  </a:cubicBezTo>
                  <a:cubicBezTo>
                    <a:pt x="601" y="2174"/>
                    <a:pt x="612" y="2173"/>
                    <a:pt x="622" y="2173"/>
                  </a:cubicBezTo>
                  <a:lnTo>
                    <a:pt x="622" y="2173"/>
                  </a:lnTo>
                  <a:lnTo>
                    <a:pt x="613" y="2183"/>
                  </a:lnTo>
                  <a:lnTo>
                    <a:pt x="613" y="2259"/>
                  </a:lnTo>
                  <a:cubicBezTo>
                    <a:pt x="613" y="2297"/>
                    <a:pt x="670" y="2326"/>
                    <a:pt x="708" y="2326"/>
                  </a:cubicBezTo>
                  <a:cubicBezTo>
                    <a:pt x="756" y="2326"/>
                    <a:pt x="804" y="2297"/>
                    <a:pt x="804" y="2259"/>
                  </a:cubicBezTo>
                  <a:lnTo>
                    <a:pt x="804" y="2173"/>
                  </a:lnTo>
                  <a:cubicBezTo>
                    <a:pt x="1120" y="2154"/>
                    <a:pt x="1359" y="1886"/>
                    <a:pt x="1340" y="1570"/>
                  </a:cubicBezTo>
                  <a:cubicBezTo>
                    <a:pt x="1340" y="1235"/>
                    <a:pt x="1129" y="1082"/>
                    <a:pt x="814" y="967"/>
                  </a:cubicBezTo>
                  <a:lnTo>
                    <a:pt x="814" y="469"/>
                  </a:lnTo>
                  <a:cubicBezTo>
                    <a:pt x="909" y="479"/>
                    <a:pt x="1005" y="508"/>
                    <a:pt x="1082" y="556"/>
                  </a:cubicBezTo>
                  <a:cubicBezTo>
                    <a:pt x="1102" y="567"/>
                    <a:pt x="1123" y="573"/>
                    <a:pt x="1144" y="573"/>
                  </a:cubicBezTo>
                  <a:cubicBezTo>
                    <a:pt x="1191" y="573"/>
                    <a:pt x="1234" y="545"/>
                    <a:pt x="1254" y="498"/>
                  </a:cubicBezTo>
                  <a:cubicBezTo>
                    <a:pt x="1311" y="431"/>
                    <a:pt x="1302" y="335"/>
                    <a:pt x="1244" y="278"/>
                  </a:cubicBezTo>
                  <a:cubicBezTo>
                    <a:pt x="1130" y="199"/>
                    <a:pt x="992" y="152"/>
                    <a:pt x="852" y="152"/>
                  </a:cubicBezTo>
                  <a:cubicBezTo>
                    <a:pt x="839" y="152"/>
                    <a:pt x="827" y="153"/>
                    <a:pt x="814" y="154"/>
                  </a:cubicBezTo>
                  <a:lnTo>
                    <a:pt x="814" y="77"/>
                  </a:lnTo>
                  <a:cubicBezTo>
                    <a:pt x="814" y="39"/>
                    <a:pt x="766" y="0"/>
                    <a:pt x="718" y="0"/>
                  </a:cubicBezTo>
                  <a:close/>
                </a:path>
              </a:pathLst>
            </a:custGeom>
            <a:grpFill/>
            <a:ln>
              <a:solidFill>
                <a:schemeClr val="accent1">
                  <a:lumMod val="60000"/>
                  <a:lumOff val="40000"/>
                </a:schemeClr>
              </a:solid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103" name="Google Shape;11211;p84">
              <a:extLst>
                <a:ext uri="{FF2B5EF4-FFF2-40B4-BE49-F238E27FC236}">
                  <a16:creationId xmlns:a16="http://schemas.microsoft.com/office/drawing/2014/main" id="{A8032F7B-458D-F8CE-769A-5077472903DD}"/>
                </a:ext>
              </a:extLst>
            </p:cNvPr>
            <p:cNvSpPr/>
            <p:nvPr/>
          </p:nvSpPr>
          <p:spPr>
            <a:xfrm>
              <a:off x="5973747" y="3766565"/>
              <a:ext cx="130959" cy="130460"/>
            </a:xfrm>
            <a:custGeom>
              <a:avLst/>
              <a:gdLst/>
              <a:ahLst/>
              <a:cxnLst/>
              <a:rect l="l" t="t" r="r" b="b"/>
              <a:pathLst>
                <a:path w="4987" h="4968" extrusionOk="0">
                  <a:moveTo>
                    <a:pt x="2481" y="0"/>
                  </a:moveTo>
                  <a:cubicBezTo>
                    <a:pt x="1121" y="0"/>
                    <a:pt x="10" y="1107"/>
                    <a:pt x="1" y="2479"/>
                  </a:cubicBezTo>
                  <a:cubicBezTo>
                    <a:pt x="1" y="3847"/>
                    <a:pt x="1111" y="4967"/>
                    <a:pt x="2489" y="4967"/>
                  </a:cubicBezTo>
                  <a:cubicBezTo>
                    <a:pt x="2495" y="4967"/>
                    <a:pt x="2501" y="4967"/>
                    <a:pt x="2507" y="4967"/>
                  </a:cubicBezTo>
                  <a:cubicBezTo>
                    <a:pt x="3867" y="4967"/>
                    <a:pt x="4977" y="3861"/>
                    <a:pt x="4977" y="2488"/>
                  </a:cubicBezTo>
                  <a:cubicBezTo>
                    <a:pt x="4987" y="1120"/>
                    <a:pt x="3877" y="0"/>
                    <a:pt x="2499" y="0"/>
                  </a:cubicBezTo>
                  <a:cubicBezTo>
                    <a:pt x="2493" y="0"/>
                    <a:pt x="2487" y="0"/>
                    <a:pt x="2481" y="0"/>
                  </a:cubicBezTo>
                  <a:close/>
                </a:path>
              </a:pathLst>
            </a:custGeom>
            <a:grpFill/>
            <a:ln>
              <a:solidFill>
                <a:schemeClr val="accent1">
                  <a:lumMod val="60000"/>
                  <a:lumOff val="40000"/>
                </a:schemeClr>
              </a:solid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104" name="Google Shape;11212;p84">
              <a:extLst>
                <a:ext uri="{FF2B5EF4-FFF2-40B4-BE49-F238E27FC236}">
                  <a16:creationId xmlns:a16="http://schemas.microsoft.com/office/drawing/2014/main" id="{A0A3C8A6-D20B-A8CC-3215-3B0D4AA6A25C}"/>
                </a:ext>
              </a:extLst>
            </p:cNvPr>
            <p:cNvSpPr/>
            <p:nvPr/>
          </p:nvSpPr>
          <p:spPr>
            <a:xfrm>
              <a:off x="5973274" y="3766250"/>
              <a:ext cx="74132" cy="130801"/>
            </a:xfrm>
            <a:custGeom>
              <a:avLst/>
              <a:gdLst/>
              <a:ahLst/>
              <a:cxnLst/>
              <a:rect l="l" t="t" r="r" b="b"/>
              <a:pathLst>
                <a:path w="2823" h="4981" extrusionOk="0">
                  <a:moveTo>
                    <a:pt x="2497" y="1"/>
                  </a:moveTo>
                  <a:cubicBezTo>
                    <a:pt x="1143" y="1"/>
                    <a:pt x="9" y="1089"/>
                    <a:pt x="9" y="2481"/>
                  </a:cubicBezTo>
                  <a:cubicBezTo>
                    <a:pt x="0" y="3875"/>
                    <a:pt x="1136" y="4981"/>
                    <a:pt x="2492" y="4981"/>
                  </a:cubicBezTo>
                  <a:cubicBezTo>
                    <a:pt x="2598" y="4981"/>
                    <a:pt x="2705" y="4974"/>
                    <a:pt x="2813" y="4960"/>
                  </a:cubicBezTo>
                  <a:cubicBezTo>
                    <a:pt x="1569" y="4797"/>
                    <a:pt x="641" y="3735"/>
                    <a:pt x="650" y="2481"/>
                  </a:cubicBezTo>
                  <a:cubicBezTo>
                    <a:pt x="650" y="1237"/>
                    <a:pt x="1579" y="184"/>
                    <a:pt x="2823" y="22"/>
                  </a:cubicBezTo>
                  <a:cubicBezTo>
                    <a:pt x="2713" y="8"/>
                    <a:pt x="2605" y="1"/>
                    <a:pt x="2497" y="1"/>
                  </a:cubicBezTo>
                  <a:close/>
                </a:path>
              </a:pathLst>
            </a:custGeom>
            <a:grpFill/>
            <a:ln>
              <a:solidFill>
                <a:schemeClr val="accent1">
                  <a:lumMod val="60000"/>
                  <a:lumOff val="40000"/>
                </a:schemeClr>
              </a:solid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105" name="Google Shape;11213;p84">
              <a:extLst>
                <a:ext uri="{FF2B5EF4-FFF2-40B4-BE49-F238E27FC236}">
                  <a16:creationId xmlns:a16="http://schemas.microsoft.com/office/drawing/2014/main" id="{671EF8A7-8E35-D1D2-448E-145CD319F42F}"/>
                </a:ext>
              </a:extLst>
            </p:cNvPr>
            <p:cNvSpPr/>
            <p:nvPr/>
          </p:nvSpPr>
          <p:spPr>
            <a:xfrm>
              <a:off x="5994624" y="3787415"/>
              <a:ext cx="89231" cy="88733"/>
            </a:xfrm>
            <a:custGeom>
              <a:avLst/>
              <a:gdLst/>
              <a:ahLst/>
              <a:cxnLst/>
              <a:rect l="l" t="t" r="r" b="b"/>
              <a:pathLst>
                <a:path w="3398" h="3379" extrusionOk="0">
                  <a:moveTo>
                    <a:pt x="1686" y="0"/>
                  </a:moveTo>
                  <a:cubicBezTo>
                    <a:pt x="756" y="0"/>
                    <a:pt x="10" y="753"/>
                    <a:pt x="0" y="1685"/>
                  </a:cubicBezTo>
                  <a:cubicBezTo>
                    <a:pt x="0" y="2623"/>
                    <a:pt x="756" y="3379"/>
                    <a:pt x="1694" y="3379"/>
                  </a:cubicBezTo>
                  <a:cubicBezTo>
                    <a:pt x="1700" y="3379"/>
                    <a:pt x="1706" y="3379"/>
                    <a:pt x="1712" y="3379"/>
                  </a:cubicBezTo>
                  <a:cubicBezTo>
                    <a:pt x="2641" y="3379"/>
                    <a:pt x="3388" y="2626"/>
                    <a:pt x="3388" y="1694"/>
                  </a:cubicBezTo>
                  <a:cubicBezTo>
                    <a:pt x="3398" y="757"/>
                    <a:pt x="2642" y="0"/>
                    <a:pt x="1704" y="0"/>
                  </a:cubicBezTo>
                  <a:cubicBezTo>
                    <a:pt x="1698" y="0"/>
                    <a:pt x="1692" y="0"/>
                    <a:pt x="1686" y="0"/>
                  </a:cubicBezTo>
                  <a:close/>
                </a:path>
              </a:pathLst>
            </a:custGeom>
            <a:grpFill/>
            <a:ln>
              <a:solidFill>
                <a:schemeClr val="accent1">
                  <a:lumMod val="60000"/>
                  <a:lumOff val="40000"/>
                </a:schemeClr>
              </a:solid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106" name="Google Shape;11214;p84">
              <a:extLst>
                <a:ext uri="{FF2B5EF4-FFF2-40B4-BE49-F238E27FC236}">
                  <a16:creationId xmlns:a16="http://schemas.microsoft.com/office/drawing/2014/main" id="{1BC10E39-14AA-008A-FE1D-ACFFA7306BAA}"/>
                </a:ext>
              </a:extLst>
            </p:cNvPr>
            <p:cNvSpPr/>
            <p:nvPr/>
          </p:nvSpPr>
          <p:spPr>
            <a:xfrm>
              <a:off x="5994361" y="3787284"/>
              <a:ext cx="53308" cy="88916"/>
            </a:xfrm>
            <a:custGeom>
              <a:avLst/>
              <a:gdLst/>
              <a:ahLst/>
              <a:cxnLst/>
              <a:rect l="l" t="t" r="r" b="b"/>
              <a:pathLst>
                <a:path w="2030" h="3386" extrusionOk="0">
                  <a:moveTo>
                    <a:pt x="1689" y="0"/>
                  </a:moveTo>
                  <a:cubicBezTo>
                    <a:pt x="775" y="0"/>
                    <a:pt x="1" y="734"/>
                    <a:pt x="1" y="1680"/>
                  </a:cubicBezTo>
                  <a:cubicBezTo>
                    <a:pt x="1" y="2641"/>
                    <a:pt x="777" y="3386"/>
                    <a:pt x="1695" y="3386"/>
                  </a:cubicBezTo>
                  <a:cubicBezTo>
                    <a:pt x="1802" y="3386"/>
                    <a:pt x="1910" y="3376"/>
                    <a:pt x="2020" y="3355"/>
                  </a:cubicBezTo>
                  <a:cubicBezTo>
                    <a:pt x="1226" y="3192"/>
                    <a:pt x="651" y="2494"/>
                    <a:pt x="661" y="1690"/>
                  </a:cubicBezTo>
                  <a:cubicBezTo>
                    <a:pt x="661" y="876"/>
                    <a:pt x="1235" y="187"/>
                    <a:pt x="2030" y="34"/>
                  </a:cubicBezTo>
                  <a:cubicBezTo>
                    <a:pt x="1915" y="11"/>
                    <a:pt x="1801" y="0"/>
                    <a:pt x="1689" y="0"/>
                  </a:cubicBezTo>
                  <a:close/>
                </a:path>
              </a:pathLst>
            </a:custGeom>
            <a:grpFill/>
            <a:ln>
              <a:solidFill>
                <a:schemeClr val="accent1">
                  <a:lumMod val="60000"/>
                  <a:lumOff val="40000"/>
                </a:schemeClr>
              </a:solid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107" name="Google Shape;11215;p84">
              <a:extLst>
                <a:ext uri="{FF2B5EF4-FFF2-40B4-BE49-F238E27FC236}">
                  <a16:creationId xmlns:a16="http://schemas.microsoft.com/office/drawing/2014/main" id="{977CA925-A98F-331C-15FD-401E5279649C}"/>
                </a:ext>
              </a:extLst>
            </p:cNvPr>
            <p:cNvSpPr/>
            <p:nvPr/>
          </p:nvSpPr>
          <p:spPr>
            <a:xfrm>
              <a:off x="6020753" y="3801727"/>
              <a:ext cx="35451" cy="60844"/>
            </a:xfrm>
            <a:custGeom>
              <a:avLst/>
              <a:gdLst/>
              <a:ahLst/>
              <a:cxnLst/>
              <a:rect l="l" t="t" r="r" b="b"/>
              <a:pathLst>
                <a:path w="1350" h="2317" extrusionOk="0">
                  <a:moveTo>
                    <a:pt x="642" y="470"/>
                  </a:moveTo>
                  <a:lnTo>
                    <a:pt x="642" y="891"/>
                  </a:lnTo>
                  <a:cubicBezTo>
                    <a:pt x="460" y="824"/>
                    <a:pt x="412" y="767"/>
                    <a:pt x="412" y="661"/>
                  </a:cubicBezTo>
                  <a:cubicBezTo>
                    <a:pt x="412" y="537"/>
                    <a:pt x="517" y="489"/>
                    <a:pt x="642" y="470"/>
                  </a:cubicBezTo>
                  <a:close/>
                  <a:moveTo>
                    <a:pt x="785" y="1341"/>
                  </a:moveTo>
                  <a:cubicBezTo>
                    <a:pt x="967" y="1417"/>
                    <a:pt x="996" y="1503"/>
                    <a:pt x="996" y="1599"/>
                  </a:cubicBezTo>
                  <a:cubicBezTo>
                    <a:pt x="996" y="1724"/>
                    <a:pt x="910" y="1819"/>
                    <a:pt x="785" y="1829"/>
                  </a:cubicBezTo>
                  <a:lnTo>
                    <a:pt x="785" y="1341"/>
                  </a:lnTo>
                  <a:close/>
                  <a:moveTo>
                    <a:pt x="709" y="1"/>
                  </a:moveTo>
                  <a:cubicBezTo>
                    <a:pt x="661" y="1"/>
                    <a:pt x="613" y="30"/>
                    <a:pt x="613" y="68"/>
                  </a:cubicBezTo>
                  <a:lnTo>
                    <a:pt x="613" y="145"/>
                  </a:lnTo>
                  <a:cubicBezTo>
                    <a:pt x="278" y="192"/>
                    <a:pt x="67" y="365"/>
                    <a:pt x="67" y="700"/>
                  </a:cubicBezTo>
                  <a:cubicBezTo>
                    <a:pt x="58" y="1054"/>
                    <a:pt x="335" y="1169"/>
                    <a:pt x="613" y="1274"/>
                  </a:cubicBezTo>
                  <a:lnTo>
                    <a:pt x="613" y="1829"/>
                  </a:lnTo>
                  <a:cubicBezTo>
                    <a:pt x="479" y="1810"/>
                    <a:pt x="355" y="1743"/>
                    <a:pt x="249" y="1647"/>
                  </a:cubicBezTo>
                  <a:cubicBezTo>
                    <a:pt x="227" y="1624"/>
                    <a:pt x="198" y="1614"/>
                    <a:pt x="169" y="1614"/>
                  </a:cubicBezTo>
                  <a:cubicBezTo>
                    <a:pt x="125" y="1614"/>
                    <a:pt x="81" y="1639"/>
                    <a:pt x="58" y="1685"/>
                  </a:cubicBezTo>
                  <a:cubicBezTo>
                    <a:pt x="0" y="1762"/>
                    <a:pt x="0" y="1867"/>
                    <a:pt x="58" y="1944"/>
                  </a:cubicBezTo>
                  <a:cubicBezTo>
                    <a:pt x="201" y="2097"/>
                    <a:pt x="402" y="2173"/>
                    <a:pt x="613" y="2173"/>
                  </a:cubicBezTo>
                  <a:lnTo>
                    <a:pt x="603" y="2250"/>
                  </a:lnTo>
                  <a:cubicBezTo>
                    <a:pt x="603" y="2288"/>
                    <a:pt x="661" y="2317"/>
                    <a:pt x="699" y="2317"/>
                  </a:cubicBezTo>
                  <a:cubicBezTo>
                    <a:pt x="747" y="2317"/>
                    <a:pt x="804" y="2288"/>
                    <a:pt x="804" y="2250"/>
                  </a:cubicBezTo>
                  <a:lnTo>
                    <a:pt x="804" y="2164"/>
                  </a:lnTo>
                  <a:cubicBezTo>
                    <a:pt x="1111" y="2145"/>
                    <a:pt x="1350" y="1877"/>
                    <a:pt x="1340" y="1561"/>
                  </a:cubicBezTo>
                  <a:cubicBezTo>
                    <a:pt x="1340" y="1207"/>
                    <a:pt x="1101" y="1063"/>
                    <a:pt x="804" y="958"/>
                  </a:cubicBezTo>
                  <a:lnTo>
                    <a:pt x="804" y="460"/>
                  </a:lnTo>
                  <a:cubicBezTo>
                    <a:pt x="996" y="470"/>
                    <a:pt x="1063" y="566"/>
                    <a:pt x="1139" y="566"/>
                  </a:cubicBezTo>
                  <a:cubicBezTo>
                    <a:pt x="1216" y="566"/>
                    <a:pt x="1264" y="489"/>
                    <a:pt x="1283" y="422"/>
                  </a:cubicBezTo>
                  <a:cubicBezTo>
                    <a:pt x="1312" y="298"/>
                    <a:pt x="1235" y="240"/>
                    <a:pt x="1120" y="192"/>
                  </a:cubicBezTo>
                  <a:cubicBezTo>
                    <a:pt x="1015" y="164"/>
                    <a:pt x="910" y="145"/>
                    <a:pt x="804" y="145"/>
                  </a:cubicBezTo>
                  <a:lnTo>
                    <a:pt x="804" y="68"/>
                  </a:lnTo>
                  <a:cubicBezTo>
                    <a:pt x="804" y="30"/>
                    <a:pt x="757" y="1"/>
                    <a:pt x="709" y="1"/>
                  </a:cubicBezTo>
                  <a:close/>
                </a:path>
              </a:pathLst>
            </a:custGeom>
            <a:grpFill/>
            <a:ln>
              <a:solidFill>
                <a:schemeClr val="accent1">
                  <a:lumMod val="60000"/>
                  <a:lumOff val="40000"/>
                </a:schemeClr>
              </a:solid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108" name="Google Shape;11216;p84">
              <a:extLst>
                <a:ext uri="{FF2B5EF4-FFF2-40B4-BE49-F238E27FC236}">
                  <a16:creationId xmlns:a16="http://schemas.microsoft.com/office/drawing/2014/main" id="{F5C3F57A-E597-F8EE-D931-3DD372B0D6AE}"/>
                </a:ext>
              </a:extLst>
            </p:cNvPr>
            <p:cNvSpPr/>
            <p:nvPr/>
          </p:nvSpPr>
          <p:spPr>
            <a:xfrm>
              <a:off x="5744051" y="3983945"/>
              <a:ext cx="147056" cy="165491"/>
            </a:xfrm>
            <a:custGeom>
              <a:avLst/>
              <a:gdLst/>
              <a:ahLst/>
              <a:cxnLst/>
              <a:rect l="l" t="t" r="r" b="b"/>
              <a:pathLst>
                <a:path w="5600" h="6302" extrusionOk="0">
                  <a:moveTo>
                    <a:pt x="3733" y="0"/>
                  </a:moveTo>
                  <a:lnTo>
                    <a:pt x="269" y="1292"/>
                  </a:lnTo>
                  <a:cubicBezTo>
                    <a:pt x="96" y="1359"/>
                    <a:pt x="1" y="1560"/>
                    <a:pt x="68" y="1733"/>
                  </a:cubicBezTo>
                  <a:lnTo>
                    <a:pt x="1695" y="6078"/>
                  </a:lnTo>
                  <a:cubicBezTo>
                    <a:pt x="1746" y="6218"/>
                    <a:pt x="1872" y="6301"/>
                    <a:pt x="2010" y="6301"/>
                  </a:cubicBezTo>
                  <a:cubicBezTo>
                    <a:pt x="2051" y="6301"/>
                    <a:pt x="2093" y="6294"/>
                    <a:pt x="2135" y="6278"/>
                  </a:cubicBezTo>
                  <a:lnTo>
                    <a:pt x="5599" y="4986"/>
                  </a:lnTo>
                  <a:lnTo>
                    <a:pt x="3733" y="0"/>
                  </a:lnTo>
                  <a:close/>
                </a:path>
              </a:pathLst>
            </a:custGeom>
            <a:grpFill/>
            <a:ln>
              <a:solidFill>
                <a:schemeClr val="accent1">
                  <a:lumMod val="60000"/>
                  <a:lumOff val="40000"/>
                </a:schemeClr>
              </a:solid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109" name="Google Shape;11217;p84">
              <a:extLst>
                <a:ext uri="{FF2B5EF4-FFF2-40B4-BE49-F238E27FC236}">
                  <a16:creationId xmlns:a16="http://schemas.microsoft.com/office/drawing/2014/main" id="{1C608A42-3E22-235E-EE13-8720F1431168}"/>
                </a:ext>
              </a:extLst>
            </p:cNvPr>
            <p:cNvSpPr/>
            <p:nvPr/>
          </p:nvSpPr>
          <p:spPr>
            <a:xfrm>
              <a:off x="5784754" y="4095786"/>
              <a:ext cx="106353" cy="53597"/>
            </a:xfrm>
            <a:custGeom>
              <a:avLst/>
              <a:gdLst/>
              <a:ahLst/>
              <a:cxnLst/>
              <a:rect l="l" t="t" r="r" b="b"/>
              <a:pathLst>
                <a:path w="4050" h="2041" extrusionOk="0">
                  <a:moveTo>
                    <a:pt x="3781" y="0"/>
                  </a:moveTo>
                  <a:lnTo>
                    <a:pt x="3714" y="29"/>
                  </a:lnTo>
                  <a:lnTo>
                    <a:pt x="1" y="1417"/>
                  </a:lnTo>
                  <a:lnTo>
                    <a:pt x="145" y="1819"/>
                  </a:lnTo>
                  <a:cubicBezTo>
                    <a:pt x="197" y="1953"/>
                    <a:pt x="331" y="2041"/>
                    <a:pt x="469" y="2041"/>
                  </a:cubicBezTo>
                  <a:cubicBezTo>
                    <a:pt x="508" y="2041"/>
                    <a:pt x="547" y="2034"/>
                    <a:pt x="585" y="2019"/>
                  </a:cubicBezTo>
                  <a:lnTo>
                    <a:pt x="4049" y="727"/>
                  </a:lnTo>
                  <a:lnTo>
                    <a:pt x="3781" y="0"/>
                  </a:lnTo>
                  <a:close/>
                </a:path>
              </a:pathLst>
            </a:custGeom>
            <a:grpFill/>
            <a:ln>
              <a:solidFill>
                <a:schemeClr val="accent1">
                  <a:lumMod val="60000"/>
                  <a:lumOff val="40000"/>
                </a:schemeClr>
              </a:solid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110" name="Google Shape;11218;p84">
              <a:extLst>
                <a:ext uri="{FF2B5EF4-FFF2-40B4-BE49-F238E27FC236}">
                  <a16:creationId xmlns:a16="http://schemas.microsoft.com/office/drawing/2014/main" id="{D70E9623-70CA-8232-3050-F3109AF2712E}"/>
                </a:ext>
              </a:extLst>
            </p:cNvPr>
            <p:cNvSpPr/>
            <p:nvPr/>
          </p:nvSpPr>
          <p:spPr>
            <a:xfrm>
              <a:off x="5886538" y="3909550"/>
              <a:ext cx="286024" cy="176441"/>
            </a:xfrm>
            <a:custGeom>
              <a:avLst/>
              <a:gdLst/>
              <a:ahLst/>
              <a:cxnLst/>
              <a:rect l="l" t="t" r="r" b="b"/>
              <a:pathLst>
                <a:path w="10892" h="6719" extrusionOk="0">
                  <a:moveTo>
                    <a:pt x="9693" y="1"/>
                  </a:moveTo>
                  <a:cubicBezTo>
                    <a:pt x="9260" y="1"/>
                    <a:pt x="8912" y="344"/>
                    <a:pt x="8873" y="383"/>
                  </a:cubicBezTo>
                  <a:lnTo>
                    <a:pt x="6002" y="2747"/>
                  </a:lnTo>
                  <a:cubicBezTo>
                    <a:pt x="6002" y="2747"/>
                    <a:pt x="5963" y="1934"/>
                    <a:pt x="5111" y="1934"/>
                  </a:cubicBezTo>
                  <a:cubicBezTo>
                    <a:pt x="4317" y="1931"/>
                    <a:pt x="3755" y="1924"/>
                    <a:pt x="3338" y="1924"/>
                  </a:cubicBezTo>
                  <a:cubicBezTo>
                    <a:pt x="2505" y="1924"/>
                    <a:pt x="2256" y="1950"/>
                    <a:pt x="1905" y="2077"/>
                  </a:cubicBezTo>
                  <a:lnTo>
                    <a:pt x="1" y="2862"/>
                  </a:lnTo>
                  <a:lnTo>
                    <a:pt x="1436" y="6719"/>
                  </a:lnTo>
                  <a:cubicBezTo>
                    <a:pt x="2585" y="6243"/>
                    <a:pt x="2514" y="6187"/>
                    <a:pt x="3650" y="6187"/>
                  </a:cubicBezTo>
                  <a:cubicBezTo>
                    <a:pt x="3999" y="6187"/>
                    <a:pt x="4463" y="6193"/>
                    <a:pt x="5111" y="6193"/>
                  </a:cubicBezTo>
                  <a:cubicBezTo>
                    <a:pt x="5724" y="6173"/>
                    <a:pt x="6308" y="5905"/>
                    <a:pt x="6719" y="5446"/>
                  </a:cubicBezTo>
                  <a:lnTo>
                    <a:pt x="10251" y="1675"/>
                  </a:lnTo>
                  <a:cubicBezTo>
                    <a:pt x="10356" y="1551"/>
                    <a:pt x="10892" y="843"/>
                    <a:pt x="10299" y="259"/>
                  </a:cubicBezTo>
                  <a:cubicBezTo>
                    <a:pt x="10093" y="68"/>
                    <a:pt x="9884" y="1"/>
                    <a:pt x="9693" y="1"/>
                  </a:cubicBezTo>
                  <a:close/>
                </a:path>
              </a:pathLst>
            </a:custGeom>
            <a:grpFill/>
            <a:ln>
              <a:solidFill>
                <a:schemeClr val="accent1">
                  <a:lumMod val="60000"/>
                  <a:lumOff val="40000"/>
                </a:schemeClr>
              </a:solid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111" name="Google Shape;11219;p84">
              <a:extLst>
                <a:ext uri="{FF2B5EF4-FFF2-40B4-BE49-F238E27FC236}">
                  <a16:creationId xmlns:a16="http://schemas.microsoft.com/office/drawing/2014/main" id="{87B3FDE0-BCB3-6488-2045-D4EC97EF4F56}"/>
                </a:ext>
              </a:extLst>
            </p:cNvPr>
            <p:cNvSpPr/>
            <p:nvPr/>
          </p:nvSpPr>
          <p:spPr>
            <a:xfrm>
              <a:off x="5886538" y="3976408"/>
              <a:ext cx="57851" cy="109347"/>
            </a:xfrm>
            <a:custGeom>
              <a:avLst/>
              <a:gdLst/>
              <a:ahLst/>
              <a:cxnLst/>
              <a:rect l="l" t="t" r="r" b="b"/>
              <a:pathLst>
                <a:path w="2203" h="4164" extrusionOk="0">
                  <a:moveTo>
                    <a:pt x="767" y="0"/>
                  </a:moveTo>
                  <a:lnTo>
                    <a:pt x="1" y="307"/>
                  </a:lnTo>
                  <a:lnTo>
                    <a:pt x="1446" y="4163"/>
                  </a:lnTo>
                  <a:lnTo>
                    <a:pt x="2202" y="3848"/>
                  </a:lnTo>
                  <a:lnTo>
                    <a:pt x="767" y="0"/>
                  </a:lnTo>
                  <a:close/>
                </a:path>
              </a:pathLst>
            </a:custGeom>
            <a:grpFill/>
            <a:ln>
              <a:solidFill>
                <a:schemeClr val="accent1">
                  <a:lumMod val="60000"/>
                  <a:lumOff val="40000"/>
                </a:schemeClr>
              </a:solid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112" name="Google Shape;11220;p84">
              <a:extLst>
                <a:ext uri="{FF2B5EF4-FFF2-40B4-BE49-F238E27FC236}">
                  <a16:creationId xmlns:a16="http://schemas.microsoft.com/office/drawing/2014/main" id="{218BD82F-186D-28E3-039D-4F508939F02B}"/>
                </a:ext>
              </a:extLst>
            </p:cNvPr>
            <p:cNvSpPr/>
            <p:nvPr/>
          </p:nvSpPr>
          <p:spPr>
            <a:xfrm>
              <a:off x="5961956" y="3961335"/>
              <a:ext cx="82456" cy="52467"/>
            </a:xfrm>
            <a:custGeom>
              <a:avLst/>
              <a:gdLst/>
              <a:ahLst/>
              <a:cxnLst/>
              <a:rect l="l" t="t" r="r" b="b"/>
              <a:pathLst>
                <a:path w="3140" h="1998" extrusionOk="0">
                  <a:moveTo>
                    <a:pt x="2565" y="0"/>
                  </a:moveTo>
                  <a:lnTo>
                    <a:pt x="2565" y="0"/>
                  </a:lnTo>
                  <a:cubicBezTo>
                    <a:pt x="2641" y="345"/>
                    <a:pt x="2708" y="948"/>
                    <a:pt x="2488" y="1263"/>
                  </a:cubicBezTo>
                  <a:cubicBezTo>
                    <a:pt x="2355" y="1454"/>
                    <a:pt x="2176" y="1495"/>
                    <a:pt x="1704" y="1495"/>
                  </a:cubicBezTo>
                  <a:cubicBezTo>
                    <a:pt x="1396" y="1495"/>
                    <a:pt x="962" y="1478"/>
                    <a:pt x="335" y="1474"/>
                  </a:cubicBezTo>
                  <a:cubicBezTo>
                    <a:pt x="0" y="1474"/>
                    <a:pt x="0" y="1981"/>
                    <a:pt x="335" y="1981"/>
                  </a:cubicBezTo>
                  <a:cubicBezTo>
                    <a:pt x="868" y="1981"/>
                    <a:pt x="1286" y="1997"/>
                    <a:pt x="1621" y="1997"/>
                  </a:cubicBezTo>
                  <a:cubicBezTo>
                    <a:pt x="2292" y="1997"/>
                    <a:pt x="2632" y="1933"/>
                    <a:pt x="2900" y="1550"/>
                  </a:cubicBezTo>
                  <a:cubicBezTo>
                    <a:pt x="3053" y="1311"/>
                    <a:pt x="3130" y="1034"/>
                    <a:pt x="3139" y="756"/>
                  </a:cubicBezTo>
                  <a:cubicBezTo>
                    <a:pt x="3130" y="651"/>
                    <a:pt x="3053" y="153"/>
                    <a:pt x="2565" y="0"/>
                  </a:cubicBezTo>
                  <a:close/>
                </a:path>
              </a:pathLst>
            </a:custGeom>
            <a:grpFill/>
            <a:ln>
              <a:solidFill>
                <a:schemeClr val="accent1">
                  <a:lumMod val="60000"/>
                  <a:lumOff val="40000"/>
                </a:schemeClr>
              </a:solidFill>
            </a:ln>
          </p:spPr>
          <p:txBody>
            <a:bodyPr spcFirstLastPara="1" wrap="square" lIns="91425" tIns="91425" rIns="91425" bIns="91425" anchor="ctr" anchorCtr="0">
              <a:noAutofit/>
            </a:bodyPr>
            <a:lstStyle/>
            <a:p>
              <a:pPr defTabSz="914400">
                <a:buClr>
                  <a:srgbClr val="000000"/>
                </a:buClr>
              </a:pPr>
              <a:endParaRPr sz="1400" kern="0" dirty="0">
                <a:solidFill>
                  <a:srgbClr val="000000"/>
                </a:solidFill>
                <a:latin typeface="Arial"/>
                <a:cs typeface="Arial"/>
                <a:sym typeface="Arial"/>
              </a:endParaRPr>
            </a:p>
          </p:txBody>
        </p:sp>
        <p:sp>
          <p:nvSpPr>
            <p:cNvPr id="113" name="Google Shape;11221;p84">
              <a:extLst>
                <a:ext uri="{FF2B5EF4-FFF2-40B4-BE49-F238E27FC236}">
                  <a16:creationId xmlns:a16="http://schemas.microsoft.com/office/drawing/2014/main" id="{42980B7F-A0FF-BEF3-AA4A-CB59A8AB55D0}"/>
                </a:ext>
              </a:extLst>
            </p:cNvPr>
            <p:cNvSpPr/>
            <p:nvPr/>
          </p:nvSpPr>
          <p:spPr>
            <a:xfrm>
              <a:off x="5840556" y="3971235"/>
              <a:ext cx="89258" cy="144167"/>
            </a:xfrm>
            <a:custGeom>
              <a:avLst/>
              <a:gdLst/>
              <a:ahLst/>
              <a:cxnLst/>
              <a:rect l="l" t="t" r="r" b="b"/>
              <a:pathLst>
                <a:path w="3399" h="5490" extrusionOk="0">
                  <a:moveTo>
                    <a:pt x="1413" y="1"/>
                  </a:moveTo>
                  <a:cubicBezTo>
                    <a:pt x="1374" y="1"/>
                    <a:pt x="1333" y="8"/>
                    <a:pt x="1293" y="25"/>
                  </a:cubicBezTo>
                  <a:lnTo>
                    <a:pt x="1" y="504"/>
                  </a:lnTo>
                  <a:lnTo>
                    <a:pt x="1867" y="5490"/>
                  </a:lnTo>
                  <a:lnTo>
                    <a:pt x="3159" y="5002"/>
                  </a:lnTo>
                  <a:cubicBezTo>
                    <a:pt x="3312" y="4944"/>
                    <a:pt x="3398" y="4772"/>
                    <a:pt x="3341" y="4619"/>
                  </a:cubicBezTo>
                  <a:lnTo>
                    <a:pt x="1685" y="188"/>
                  </a:lnTo>
                  <a:cubicBezTo>
                    <a:pt x="1642" y="73"/>
                    <a:pt x="1534" y="1"/>
                    <a:pt x="1413" y="1"/>
                  </a:cubicBezTo>
                  <a:close/>
                </a:path>
              </a:pathLst>
            </a:custGeom>
            <a:grpFill/>
            <a:ln>
              <a:solidFill>
                <a:schemeClr val="accent1">
                  <a:lumMod val="60000"/>
                  <a:lumOff val="40000"/>
                </a:schemeClr>
              </a:solid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114" name="Google Shape;11222;p84">
              <a:extLst>
                <a:ext uri="{FF2B5EF4-FFF2-40B4-BE49-F238E27FC236}">
                  <a16:creationId xmlns:a16="http://schemas.microsoft.com/office/drawing/2014/main" id="{F2AA66E5-4A33-5076-F929-52ABBFB8E557}"/>
                </a:ext>
              </a:extLst>
            </p:cNvPr>
            <p:cNvSpPr/>
            <p:nvPr/>
          </p:nvSpPr>
          <p:spPr>
            <a:xfrm>
              <a:off x="5882284" y="4079689"/>
              <a:ext cx="47531" cy="35714"/>
            </a:xfrm>
            <a:custGeom>
              <a:avLst/>
              <a:gdLst/>
              <a:ahLst/>
              <a:cxnLst/>
              <a:rect l="l" t="t" r="r" b="b"/>
              <a:pathLst>
                <a:path w="1810" h="1360" extrusionOk="0">
                  <a:moveTo>
                    <a:pt x="1570" y="1"/>
                  </a:moveTo>
                  <a:cubicBezTo>
                    <a:pt x="1532" y="49"/>
                    <a:pt x="1484" y="87"/>
                    <a:pt x="1426" y="106"/>
                  </a:cubicBezTo>
                  <a:lnTo>
                    <a:pt x="0" y="632"/>
                  </a:lnTo>
                  <a:lnTo>
                    <a:pt x="268" y="1360"/>
                  </a:lnTo>
                  <a:lnTo>
                    <a:pt x="1570" y="881"/>
                  </a:lnTo>
                  <a:cubicBezTo>
                    <a:pt x="1723" y="814"/>
                    <a:pt x="1809" y="642"/>
                    <a:pt x="1752" y="489"/>
                  </a:cubicBezTo>
                  <a:lnTo>
                    <a:pt x="1570" y="1"/>
                  </a:lnTo>
                  <a:close/>
                </a:path>
              </a:pathLst>
            </a:custGeom>
            <a:grpFill/>
            <a:ln>
              <a:solidFill>
                <a:schemeClr val="accent1">
                  <a:lumMod val="60000"/>
                  <a:lumOff val="40000"/>
                </a:schemeClr>
              </a:solid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grpSp>
      <p:pic>
        <p:nvPicPr>
          <p:cNvPr id="7" name="Picture 6">
            <a:extLst>
              <a:ext uri="{FF2B5EF4-FFF2-40B4-BE49-F238E27FC236}">
                <a16:creationId xmlns:a16="http://schemas.microsoft.com/office/drawing/2014/main" id="{86198E82-FC59-BC0F-A6BB-66BA3D7F3D3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78825" y="762577"/>
            <a:ext cx="2001367" cy="312295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031522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514F780-189A-4D89-4EF8-B22A1F56EB6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5143500"/>
          </a:xfrm>
          <a:prstGeom prst="rect">
            <a:avLst/>
          </a:prstGeom>
          <a:blipFill>
            <a:blip r:embed="rId4"/>
            <a:stretch>
              <a:fillRect/>
            </a:stretch>
          </a:blipFill>
        </p:spPr>
      </p:pic>
      <p:sp>
        <p:nvSpPr>
          <p:cNvPr id="2" name="Title 1">
            <a:extLst>
              <a:ext uri="{FF2B5EF4-FFF2-40B4-BE49-F238E27FC236}">
                <a16:creationId xmlns:a16="http://schemas.microsoft.com/office/drawing/2014/main" id="{3B3794FC-5CD0-6C3B-AF68-5509B6B6B713}"/>
              </a:ext>
            </a:extLst>
          </p:cNvPr>
          <p:cNvSpPr txBox="1">
            <a:spLocks/>
          </p:cNvSpPr>
          <p:nvPr/>
        </p:nvSpPr>
        <p:spPr>
          <a:xfrm>
            <a:off x="178355" y="107540"/>
            <a:ext cx="8787290" cy="6268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accent2"/>
                </a:solidFill>
                <a:latin typeface="+mn-lt"/>
                <a:ea typeface="Calibri Light"/>
                <a:cs typeface="Calibri Light"/>
              </a:rPr>
              <a:t>Segment 1: Give your treasures as a class!</a:t>
            </a:r>
            <a:endParaRPr lang="en-US" sz="2400" dirty="0">
              <a:solidFill>
                <a:schemeClr val="accent2"/>
              </a:solidFill>
              <a:latin typeface="+mn-lt"/>
              <a:cs typeface="Calibri"/>
            </a:endParaRPr>
          </a:p>
        </p:txBody>
      </p:sp>
      <p:grpSp>
        <p:nvGrpSpPr>
          <p:cNvPr id="25" name="Google Shape;7429;p82">
            <a:extLst>
              <a:ext uri="{FF2B5EF4-FFF2-40B4-BE49-F238E27FC236}">
                <a16:creationId xmlns:a16="http://schemas.microsoft.com/office/drawing/2014/main" id="{39117751-AA07-6AB6-FC1C-B2A6D35F5AC6}"/>
              </a:ext>
            </a:extLst>
          </p:cNvPr>
          <p:cNvGrpSpPr/>
          <p:nvPr/>
        </p:nvGrpSpPr>
        <p:grpSpPr>
          <a:xfrm>
            <a:off x="3836361" y="2090889"/>
            <a:ext cx="204663" cy="363007"/>
            <a:chOff x="2593102" y="2288778"/>
            <a:chExt cx="204663" cy="363007"/>
          </a:xfrm>
          <a:solidFill>
            <a:schemeClr val="accent4">
              <a:lumMod val="60000"/>
              <a:lumOff val="40000"/>
            </a:schemeClr>
          </a:solidFill>
        </p:grpSpPr>
        <p:sp>
          <p:nvSpPr>
            <p:cNvPr id="26" name="Google Shape;7430;p82">
              <a:extLst>
                <a:ext uri="{FF2B5EF4-FFF2-40B4-BE49-F238E27FC236}">
                  <a16:creationId xmlns:a16="http://schemas.microsoft.com/office/drawing/2014/main" id="{DCF75F71-41D2-6BF9-FA83-BA84D466F03F}"/>
                </a:ext>
              </a:extLst>
            </p:cNvPr>
            <p:cNvSpPr/>
            <p:nvPr/>
          </p:nvSpPr>
          <p:spPr>
            <a:xfrm>
              <a:off x="2753837" y="2310636"/>
              <a:ext cx="43928" cy="297431"/>
            </a:xfrm>
            <a:custGeom>
              <a:avLst/>
              <a:gdLst/>
              <a:ahLst/>
              <a:cxnLst/>
              <a:rect l="l" t="t" r="r" b="b"/>
              <a:pathLst>
                <a:path w="1672" h="11321" extrusionOk="0">
                  <a:moveTo>
                    <a:pt x="0" y="0"/>
                  </a:moveTo>
                  <a:lnTo>
                    <a:pt x="0" y="11320"/>
                  </a:lnTo>
                  <a:lnTo>
                    <a:pt x="1672" y="10481"/>
                  </a:lnTo>
                  <a:lnTo>
                    <a:pt x="1672" y="833"/>
                  </a:lnTo>
                  <a:lnTo>
                    <a:pt x="0" y="0"/>
                  </a:lnTo>
                  <a:close/>
                </a:path>
              </a:pathLst>
            </a:custGeom>
            <a:grpFill/>
            <a:ln>
              <a:solidFill>
                <a:schemeClr val="accent1">
                  <a:lumMod val="60000"/>
                  <a:lumOff val="40000"/>
                </a:schemeClr>
              </a:solid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27" name="Google Shape;7431;p82">
              <a:extLst>
                <a:ext uri="{FF2B5EF4-FFF2-40B4-BE49-F238E27FC236}">
                  <a16:creationId xmlns:a16="http://schemas.microsoft.com/office/drawing/2014/main" id="{10045DA2-D27D-D74C-9159-694E875FFAA2}"/>
                </a:ext>
              </a:extLst>
            </p:cNvPr>
            <p:cNvSpPr/>
            <p:nvPr/>
          </p:nvSpPr>
          <p:spPr>
            <a:xfrm>
              <a:off x="2593102" y="2310636"/>
              <a:ext cx="182620" cy="297431"/>
            </a:xfrm>
            <a:custGeom>
              <a:avLst/>
              <a:gdLst/>
              <a:ahLst/>
              <a:cxnLst/>
              <a:rect l="l" t="t" r="r" b="b"/>
              <a:pathLst>
                <a:path w="6951" h="11321" extrusionOk="0">
                  <a:moveTo>
                    <a:pt x="6951" y="0"/>
                  </a:moveTo>
                  <a:lnTo>
                    <a:pt x="1" y="833"/>
                  </a:lnTo>
                  <a:lnTo>
                    <a:pt x="1" y="10481"/>
                  </a:lnTo>
                  <a:lnTo>
                    <a:pt x="6951" y="11320"/>
                  </a:lnTo>
                  <a:lnTo>
                    <a:pt x="6951" y="0"/>
                  </a:lnTo>
                  <a:close/>
                </a:path>
              </a:pathLst>
            </a:custGeom>
            <a:grpFill/>
            <a:ln>
              <a:solidFill>
                <a:schemeClr val="accent1">
                  <a:lumMod val="60000"/>
                  <a:lumOff val="40000"/>
                </a:schemeClr>
              </a:solid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28" name="Google Shape;7432;p82">
              <a:extLst>
                <a:ext uri="{FF2B5EF4-FFF2-40B4-BE49-F238E27FC236}">
                  <a16:creationId xmlns:a16="http://schemas.microsoft.com/office/drawing/2014/main" id="{155A043B-EBCF-B8F0-B931-E9001B426095}"/>
                </a:ext>
              </a:extLst>
            </p:cNvPr>
            <p:cNvSpPr/>
            <p:nvPr/>
          </p:nvSpPr>
          <p:spPr>
            <a:xfrm>
              <a:off x="2753837" y="2585972"/>
              <a:ext cx="43928" cy="65813"/>
            </a:xfrm>
            <a:custGeom>
              <a:avLst/>
              <a:gdLst/>
              <a:ahLst/>
              <a:cxnLst/>
              <a:rect l="l" t="t" r="r" b="b"/>
              <a:pathLst>
                <a:path w="1672" h="2505" extrusionOk="0">
                  <a:moveTo>
                    <a:pt x="833" y="1"/>
                  </a:moveTo>
                  <a:lnTo>
                    <a:pt x="0" y="2505"/>
                  </a:lnTo>
                  <a:lnTo>
                    <a:pt x="833" y="2505"/>
                  </a:lnTo>
                  <a:cubicBezTo>
                    <a:pt x="1297" y="2505"/>
                    <a:pt x="1665" y="2130"/>
                    <a:pt x="1672" y="1673"/>
                  </a:cubicBezTo>
                  <a:lnTo>
                    <a:pt x="1672" y="1"/>
                  </a:lnTo>
                  <a:close/>
                </a:path>
              </a:pathLst>
            </a:custGeom>
            <a:grpFill/>
            <a:ln>
              <a:solidFill>
                <a:schemeClr val="accent1">
                  <a:lumMod val="60000"/>
                  <a:lumOff val="40000"/>
                </a:schemeClr>
              </a:solid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29" name="Google Shape;7433;p82">
              <a:extLst>
                <a:ext uri="{FF2B5EF4-FFF2-40B4-BE49-F238E27FC236}">
                  <a16:creationId xmlns:a16="http://schemas.microsoft.com/office/drawing/2014/main" id="{69C4AFC6-2813-9AEF-7753-2116ACACF876}"/>
                </a:ext>
              </a:extLst>
            </p:cNvPr>
            <p:cNvSpPr/>
            <p:nvPr/>
          </p:nvSpPr>
          <p:spPr>
            <a:xfrm>
              <a:off x="2753837" y="2288778"/>
              <a:ext cx="43928" cy="43744"/>
            </a:xfrm>
            <a:custGeom>
              <a:avLst/>
              <a:gdLst/>
              <a:ahLst/>
              <a:cxnLst/>
              <a:rect l="l" t="t" r="r" b="b"/>
              <a:pathLst>
                <a:path w="1672" h="1665" extrusionOk="0">
                  <a:moveTo>
                    <a:pt x="0" y="0"/>
                  </a:moveTo>
                  <a:lnTo>
                    <a:pt x="833" y="1665"/>
                  </a:lnTo>
                  <a:lnTo>
                    <a:pt x="1672" y="1665"/>
                  </a:lnTo>
                  <a:lnTo>
                    <a:pt x="1672" y="832"/>
                  </a:lnTo>
                  <a:cubicBezTo>
                    <a:pt x="1665" y="375"/>
                    <a:pt x="1297" y="0"/>
                    <a:pt x="833" y="0"/>
                  </a:cubicBezTo>
                  <a:close/>
                </a:path>
              </a:pathLst>
            </a:custGeom>
            <a:grpFill/>
            <a:ln>
              <a:solidFill>
                <a:schemeClr val="accent1">
                  <a:lumMod val="60000"/>
                  <a:lumOff val="40000"/>
                </a:schemeClr>
              </a:solid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30" name="Google Shape;7434;p82">
              <a:extLst>
                <a:ext uri="{FF2B5EF4-FFF2-40B4-BE49-F238E27FC236}">
                  <a16:creationId xmlns:a16="http://schemas.microsoft.com/office/drawing/2014/main" id="{B9540310-A515-1AE7-86F7-3AD849082519}"/>
                </a:ext>
              </a:extLst>
            </p:cNvPr>
            <p:cNvSpPr/>
            <p:nvPr/>
          </p:nvSpPr>
          <p:spPr>
            <a:xfrm>
              <a:off x="2593102" y="2585972"/>
              <a:ext cx="182620" cy="65813"/>
            </a:xfrm>
            <a:custGeom>
              <a:avLst/>
              <a:gdLst/>
              <a:ahLst/>
              <a:cxnLst/>
              <a:rect l="l" t="t" r="r" b="b"/>
              <a:pathLst>
                <a:path w="6951" h="2505" extrusionOk="0">
                  <a:moveTo>
                    <a:pt x="1" y="1"/>
                  </a:moveTo>
                  <a:lnTo>
                    <a:pt x="1" y="1673"/>
                  </a:lnTo>
                  <a:cubicBezTo>
                    <a:pt x="8" y="2130"/>
                    <a:pt x="375" y="2505"/>
                    <a:pt x="840" y="2505"/>
                  </a:cubicBezTo>
                  <a:lnTo>
                    <a:pt x="6118" y="2505"/>
                  </a:lnTo>
                  <a:cubicBezTo>
                    <a:pt x="6576" y="2505"/>
                    <a:pt x="6951" y="2130"/>
                    <a:pt x="6951" y="1673"/>
                  </a:cubicBezTo>
                  <a:lnTo>
                    <a:pt x="6951" y="1"/>
                  </a:lnTo>
                  <a:close/>
                </a:path>
              </a:pathLst>
            </a:custGeom>
            <a:grpFill/>
            <a:ln>
              <a:solidFill>
                <a:schemeClr val="accent1">
                  <a:lumMod val="60000"/>
                  <a:lumOff val="40000"/>
                </a:schemeClr>
              </a:solid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31" name="Google Shape;7435;p82">
              <a:extLst>
                <a:ext uri="{FF2B5EF4-FFF2-40B4-BE49-F238E27FC236}">
                  <a16:creationId xmlns:a16="http://schemas.microsoft.com/office/drawing/2014/main" id="{50F42EFE-E7E5-55AF-ED99-74B9CFE978AB}"/>
                </a:ext>
              </a:extLst>
            </p:cNvPr>
            <p:cNvSpPr/>
            <p:nvPr/>
          </p:nvSpPr>
          <p:spPr>
            <a:xfrm>
              <a:off x="2593102" y="2288778"/>
              <a:ext cx="182620" cy="43744"/>
            </a:xfrm>
            <a:custGeom>
              <a:avLst/>
              <a:gdLst/>
              <a:ahLst/>
              <a:cxnLst/>
              <a:rect l="l" t="t" r="r" b="b"/>
              <a:pathLst>
                <a:path w="6951" h="1665" extrusionOk="0">
                  <a:moveTo>
                    <a:pt x="840" y="0"/>
                  </a:moveTo>
                  <a:cubicBezTo>
                    <a:pt x="375" y="0"/>
                    <a:pt x="8" y="375"/>
                    <a:pt x="1" y="832"/>
                  </a:cubicBezTo>
                  <a:lnTo>
                    <a:pt x="1" y="1665"/>
                  </a:lnTo>
                  <a:lnTo>
                    <a:pt x="6951" y="1665"/>
                  </a:lnTo>
                  <a:lnTo>
                    <a:pt x="6951" y="832"/>
                  </a:lnTo>
                  <a:cubicBezTo>
                    <a:pt x="6951" y="375"/>
                    <a:pt x="6576" y="0"/>
                    <a:pt x="6118" y="0"/>
                  </a:cubicBezTo>
                  <a:close/>
                </a:path>
              </a:pathLst>
            </a:custGeom>
            <a:grpFill/>
            <a:ln>
              <a:solidFill>
                <a:schemeClr val="accent1">
                  <a:lumMod val="60000"/>
                  <a:lumOff val="40000"/>
                </a:schemeClr>
              </a:solid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32" name="Google Shape;7436;p82">
              <a:extLst>
                <a:ext uri="{FF2B5EF4-FFF2-40B4-BE49-F238E27FC236}">
                  <a16:creationId xmlns:a16="http://schemas.microsoft.com/office/drawing/2014/main" id="{C42AC410-EEA5-F3EE-C008-540B66B3414D}"/>
                </a:ext>
              </a:extLst>
            </p:cNvPr>
            <p:cNvSpPr/>
            <p:nvPr/>
          </p:nvSpPr>
          <p:spPr>
            <a:xfrm>
              <a:off x="2688050" y="2305172"/>
              <a:ext cx="36650" cy="10956"/>
            </a:xfrm>
            <a:custGeom>
              <a:avLst/>
              <a:gdLst/>
              <a:ahLst/>
              <a:cxnLst/>
              <a:rect l="l" t="t" r="r" b="b"/>
              <a:pathLst>
                <a:path w="1395" h="417" extrusionOk="0">
                  <a:moveTo>
                    <a:pt x="285" y="0"/>
                  </a:moveTo>
                  <a:cubicBezTo>
                    <a:pt x="0" y="0"/>
                    <a:pt x="0" y="416"/>
                    <a:pt x="285" y="416"/>
                  </a:cubicBezTo>
                  <a:lnTo>
                    <a:pt x="1117" y="416"/>
                  </a:lnTo>
                  <a:cubicBezTo>
                    <a:pt x="1395" y="416"/>
                    <a:pt x="1395" y="0"/>
                    <a:pt x="1117" y="0"/>
                  </a:cubicBezTo>
                  <a:close/>
                </a:path>
              </a:pathLst>
            </a:custGeom>
            <a:grpFill/>
            <a:ln>
              <a:solidFill>
                <a:schemeClr val="accent1">
                  <a:lumMod val="60000"/>
                  <a:lumOff val="40000"/>
                </a:schemeClr>
              </a:solid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33" name="Google Shape;7437;p82">
              <a:extLst>
                <a:ext uri="{FF2B5EF4-FFF2-40B4-BE49-F238E27FC236}">
                  <a16:creationId xmlns:a16="http://schemas.microsoft.com/office/drawing/2014/main" id="{935F455D-EB47-BC2C-594B-788AA1153958}"/>
                </a:ext>
              </a:extLst>
            </p:cNvPr>
            <p:cNvSpPr/>
            <p:nvPr/>
          </p:nvSpPr>
          <p:spPr>
            <a:xfrm>
              <a:off x="2684399" y="2607857"/>
              <a:ext cx="22069" cy="22069"/>
            </a:xfrm>
            <a:custGeom>
              <a:avLst/>
              <a:gdLst/>
              <a:ahLst/>
              <a:cxnLst/>
              <a:rect l="l" t="t" r="r" b="b"/>
              <a:pathLst>
                <a:path w="840" h="840" extrusionOk="0">
                  <a:moveTo>
                    <a:pt x="424" y="0"/>
                  </a:moveTo>
                  <a:cubicBezTo>
                    <a:pt x="188" y="0"/>
                    <a:pt x="1" y="188"/>
                    <a:pt x="1" y="423"/>
                  </a:cubicBezTo>
                  <a:cubicBezTo>
                    <a:pt x="1" y="652"/>
                    <a:pt x="188" y="840"/>
                    <a:pt x="424" y="840"/>
                  </a:cubicBezTo>
                  <a:cubicBezTo>
                    <a:pt x="653" y="840"/>
                    <a:pt x="840" y="652"/>
                    <a:pt x="840" y="423"/>
                  </a:cubicBezTo>
                  <a:cubicBezTo>
                    <a:pt x="840" y="188"/>
                    <a:pt x="653" y="0"/>
                    <a:pt x="424" y="0"/>
                  </a:cubicBezTo>
                  <a:close/>
                </a:path>
              </a:pathLst>
            </a:custGeom>
            <a:grpFill/>
            <a:ln>
              <a:solidFill>
                <a:schemeClr val="accent1">
                  <a:lumMod val="60000"/>
                  <a:lumOff val="40000"/>
                </a:schemeClr>
              </a:solid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34" name="Google Shape;7438;p82">
              <a:extLst>
                <a:ext uri="{FF2B5EF4-FFF2-40B4-BE49-F238E27FC236}">
                  <a16:creationId xmlns:a16="http://schemas.microsoft.com/office/drawing/2014/main" id="{93440CBC-FEFE-A645-A46D-D45FE199BE17}"/>
                </a:ext>
              </a:extLst>
            </p:cNvPr>
            <p:cNvSpPr/>
            <p:nvPr/>
          </p:nvSpPr>
          <p:spPr>
            <a:xfrm>
              <a:off x="2668004" y="2305172"/>
              <a:ext cx="10956" cy="10956"/>
            </a:xfrm>
            <a:custGeom>
              <a:avLst/>
              <a:gdLst/>
              <a:ahLst/>
              <a:cxnLst/>
              <a:rect l="l" t="t" r="r" b="b"/>
              <a:pathLst>
                <a:path w="417" h="417" extrusionOk="0">
                  <a:moveTo>
                    <a:pt x="208" y="0"/>
                  </a:moveTo>
                  <a:cubicBezTo>
                    <a:pt x="97" y="0"/>
                    <a:pt x="0" y="97"/>
                    <a:pt x="0" y="208"/>
                  </a:cubicBezTo>
                  <a:cubicBezTo>
                    <a:pt x="0" y="326"/>
                    <a:pt x="97" y="416"/>
                    <a:pt x="208" y="416"/>
                  </a:cubicBezTo>
                  <a:cubicBezTo>
                    <a:pt x="326" y="416"/>
                    <a:pt x="417" y="326"/>
                    <a:pt x="417" y="208"/>
                  </a:cubicBezTo>
                  <a:cubicBezTo>
                    <a:pt x="417" y="97"/>
                    <a:pt x="326" y="0"/>
                    <a:pt x="208" y="0"/>
                  </a:cubicBezTo>
                  <a:close/>
                </a:path>
              </a:pathLst>
            </a:custGeom>
            <a:grpFill/>
            <a:ln>
              <a:solidFill>
                <a:schemeClr val="accent1">
                  <a:lumMod val="60000"/>
                  <a:lumOff val="40000"/>
                </a:schemeClr>
              </a:solid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grpSp>
      <p:sp>
        <p:nvSpPr>
          <p:cNvPr id="53" name="TextBox 52">
            <a:extLst>
              <a:ext uri="{FF2B5EF4-FFF2-40B4-BE49-F238E27FC236}">
                <a16:creationId xmlns:a16="http://schemas.microsoft.com/office/drawing/2014/main" id="{45F73C50-60EE-09A7-49F5-B3F5815426FB}"/>
              </a:ext>
            </a:extLst>
          </p:cNvPr>
          <p:cNvSpPr txBox="1"/>
          <p:nvPr/>
        </p:nvSpPr>
        <p:spPr>
          <a:xfrm>
            <a:off x="3749040" y="861324"/>
            <a:ext cx="5120639" cy="2831544"/>
          </a:xfrm>
          <a:prstGeom prst="rect">
            <a:avLst/>
          </a:prstGeom>
          <a:noFill/>
        </p:spPr>
        <p:txBody>
          <a:bodyPr wrap="square" rtlCol="0">
            <a:spAutoFit/>
          </a:bodyPr>
          <a:lstStyle/>
          <a:p>
            <a:endParaRPr lang="en-US" sz="1400" dirty="0"/>
          </a:p>
          <a:p>
            <a:r>
              <a:rPr lang="en-US" b="1" dirty="0"/>
              <a:t>As we scan the </a:t>
            </a:r>
            <a:r>
              <a:rPr lang="en-US" b="1" dirty="0" err="1"/>
              <a:t>PayNow</a:t>
            </a:r>
            <a:r>
              <a:rPr lang="en-US" b="1" dirty="0"/>
              <a:t> QR code and encourage others to do the same, please remember: </a:t>
            </a:r>
          </a:p>
          <a:p>
            <a:r>
              <a:rPr lang="en-US" sz="1400" dirty="0"/>
              <a:t>	</a:t>
            </a:r>
          </a:p>
          <a:p>
            <a:r>
              <a:rPr lang="en-US" sz="1400" dirty="0"/>
              <a:t>		</a:t>
            </a:r>
          </a:p>
          <a:p>
            <a:r>
              <a:rPr lang="en-US" sz="1400" dirty="0"/>
              <a:t>	</a:t>
            </a:r>
            <a:r>
              <a:rPr lang="en-US" dirty="0"/>
              <a:t>To donate within your means.</a:t>
            </a:r>
          </a:p>
          <a:p>
            <a:endParaRPr lang="en-US" dirty="0"/>
          </a:p>
          <a:p>
            <a:r>
              <a:rPr lang="en-US" dirty="0"/>
              <a:t>		</a:t>
            </a:r>
          </a:p>
          <a:p>
            <a:r>
              <a:rPr lang="en-US" dirty="0"/>
              <a:t>	No amount is too small to make a difference.</a:t>
            </a:r>
          </a:p>
          <a:p>
            <a:r>
              <a:rPr lang="en-US" sz="1400" dirty="0"/>
              <a:t>	</a:t>
            </a:r>
          </a:p>
          <a:p>
            <a:endParaRPr lang="en-US" sz="1400" dirty="0"/>
          </a:p>
        </p:txBody>
      </p:sp>
      <p:grpSp>
        <p:nvGrpSpPr>
          <p:cNvPr id="72" name="Google Shape;7429;p82">
            <a:extLst>
              <a:ext uri="{FF2B5EF4-FFF2-40B4-BE49-F238E27FC236}">
                <a16:creationId xmlns:a16="http://schemas.microsoft.com/office/drawing/2014/main" id="{6DFC8C9C-94FF-338E-521D-C10C67364287}"/>
              </a:ext>
            </a:extLst>
          </p:cNvPr>
          <p:cNvGrpSpPr/>
          <p:nvPr/>
        </p:nvGrpSpPr>
        <p:grpSpPr>
          <a:xfrm>
            <a:off x="3828977" y="3008868"/>
            <a:ext cx="204663" cy="363007"/>
            <a:chOff x="2593102" y="2288778"/>
            <a:chExt cx="204663" cy="363007"/>
          </a:xfrm>
          <a:solidFill>
            <a:schemeClr val="accent4">
              <a:lumMod val="60000"/>
              <a:lumOff val="40000"/>
            </a:schemeClr>
          </a:solidFill>
        </p:grpSpPr>
        <p:sp>
          <p:nvSpPr>
            <p:cNvPr id="73" name="Google Shape;7430;p82">
              <a:extLst>
                <a:ext uri="{FF2B5EF4-FFF2-40B4-BE49-F238E27FC236}">
                  <a16:creationId xmlns:a16="http://schemas.microsoft.com/office/drawing/2014/main" id="{1AD02B0C-B89B-94B1-6706-A90990F1C964}"/>
                </a:ext>
              </a:extLst>
            </p:cNvPr>
            <p:cNvSpPr/>
            <p:nvPr/>
          </p:nvSpPr>
          <p:spPr>
            <a:xfrm>
              <a:off x="2753837" y="2310636"/>
              <a:ext cx="43928" cy="297431"/>
            </a:xfrm>
            <a:custGeom>
              <a:avLst/>
              <a:gdLst/>
              <a:ahLst/>
              <a:cxnLst/>
              <a:rect l="l" t="t" r="r" b="b"/>
              <a:pathLst>
                <a:path w="1672" h="11321" extrusionOk="0">
                  <a:moveTo>
                    <a:pt x="0" y="0"/>
                  </a:moveTo>
                  <a:lnTo>
                    <a:pt x="0" y="11320"/>
                  </a:lnTo>
                  <a:lnTo>
                    <a:pt x="1672" y="10481"/>
                  </a:lnTo>
                  <a:lnTo>
                    <a:pt x="1672" y="833"/>
                  </a:lnTo>
                  <a:lnTo>
                    <a:pt x="0" y="0"/>
                  </a:lnTo>
                  <a:close/>
                </a:path>
              </a:pathLst>
            </a:custGeom>
            <a:grpFill/>
            <a:ln>
              <a:solidFill>
                <a:schemeClr val="accent1">
                  <a:lumMod val="60000"/>
                  <a:lumOff val="40000"/>
                </a:schemeClr>
              </a:solid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74" name="Google Shape;7431;p82">
              <a:extLst>
                <a:ext uri="{FF2B5EF4-FFF2-40B4-BE49-F238E27FC236}">
                  <a16:creationId xmlns:a16="http://schemas.microsoft.com/office/drawing/2014/main" id="{890BBEF6-97FA-5582-0278-DC977A07C04E}"/>
                </a:ext>
              </a:extLst>
            </p:cNvPr>
            <p:cNvSpPr/>
            <p:nvPr/>
          </p:nvSpPr>
          <p:spPr>
            <a:xfrm>
              <a:off x="2593102" y="2310636"/>
              <a:ext cx="182620" cy="297431"/>
            </a:xfrm>
            <a:custGeom>
              <a:avLst/>
              <a:gdLst/>
              <a:ahLst/>
              <a:cxnLst/>
              <a:rect l="l" t="t" r="r" b="b"/>
              <a:pathLst>
                <a:path w="6951" h="11321" extrusionOk="0">
                  <a:moveTo>
                    <a:pt x="6951" y="0"/>
                  </a:moveTo>
                  <a:lnTo>
                    <a:pt x="1" y="833"/>
                  </a:lnTo>
                  <a:lnTo>
                    <a:pt x="1" y="10481"/>
                  </a:lnTo>
                  <a:lnTo>
                    <a:pt x="6951" y="11320"/>
                  </a:lnTo>
                  <a:lnTo>
                    <a:pt x="6951" y="0"/>
                  </a:lnTo>
                  <a:close/>
                </a:path>
              </a:pathLst>
            </a:custGeom>
            <a:grpFill/>
            <a:ln>
              <a:solidFill>
                <a:schemeClr val="accent1">
                  <a:lumMod val="60000"/>
                  <a:lumOff val="40000"/>
                </a:schemeClr>
              </a:solid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75" name="Google Shape;7432;p82">
              <a:extLst>
                <a:ext uri="{FF2B5EF4-FFF2-40B4-BE49-F238E27FC236}">
                  <a16:creationId xmlns:a16="http://schemas.microsoft.com/office/drawing/2014/main" id="{09FC0C6F-55C8-E482-E1D8-2A028A4F42D0}"/>
                </a:ext>
              </a:extLst>
            </p:cNvPr>
            <p:cNvSpPr/>
            <p:nvPr/>
          </p:nvSpPr>
          <p:spPr>
            <a:xfrm>
              <a:off x="2753837" y="2585972"/>
              <a:ext cx="43928" cy="65813"/>
            </a:xfrm>
            <a:custGeom>
              <a:avLst/>
              <a:gdLst/>
              <a:ahLst/>
              <a:cxnLst/>
              <a:rect l="l" t="t" r="r" b="b"/>
              <a:pathLst>
                <a:path w="1672" h="2505" extrusionOk="0">
                  <a:moveTo>
                    <a:pt x="833" y="1"/>
                  </a:moveTo>
                  <a:lnTo>
                    <a:pt x="0" y="2505"/>
                  </a:lnTo>
                  <a:lnTo>
                    <a:pt x="833" y="2505"/>
                  </a:lnTo>
                  <a:cubicBezTo>
                    <a:pt x="1297" y="2505"/>
                    <a:pt x="1665" y="2130"/>
                    <a:pt x="1672" y="1673"/>
                  </a:cubicBezTo>
                  <a:lnTo>
                    <a:pt x="1672" y="1"/>
                  </a:lnTo>
                  <a:close/>
                </a:path>
              </a:pathLst>
            </a:custGeom>
            <a:grpFill/>
            <a:ln>
              <a:solidFill>
                <a:schemeClr val="accent1">
                  <a:lumMod val="60000"/>
                  <a:lumOff val="40000"/>
                </a:schemeClr>
              </a:solid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76" name="Google Shape;7433;p82">
              <a:extLst>
                <a:ext uri="{FF2B5EF4-FFF2-40B4-BE49-F238E27FC236}">
                  <a16:creationId xmlns:a16="http://schemas.microsoft.com/office/drawing/2014/main" id="{950A5E1C-9C89-42B9-026F-635EC3C43C2B}"/>
                </a:ext>
              </a:extLst>
            </p:cNvPr>
            <p:cNvSpPr/>
            <p:nvPr/>
          </p:nvSpPr>
          <p:spPr>
            <a:xfrm>
              <a:off x="2753837" y="2288778"/>
              <a:ext cx="43928" cy="43744"/>
            </a:xfrm>
            <a:custGeom>
              <a:avLst/>
              <a:gdLst/>
              <a:ahLst/>
              <a:cxnLst/>
              <a:rect l="l" t="t" r="r" b="b"/>
              <a:pathLst>
                <a:path w="1672" h="1665" extrusionOk="0">
                  <a:moveTo>
                    <a:pt x="0" y="0"/>
                  </a:moveTo>
                  <a:lnTo>
                    <a:pt x="833" y="1665"/>
                  </a:lnTo>
                  <a:lnTo>
                    <a:pt x="1672" y="1665"/>
                  </a:lnTo>
                  <a:lnTo>
                    <a:pt x="1672" y="832"/>
                  </a:lnTo>
                  <a:cubicBezTo>
                    <a:pt x="1665" y="375"/>
                    <a:pt x="1297" y="0"/>
                    <a:pt x="833" y="0"/>
                  </a:cubicBezTo>
                  <a:close/>
                </a:path>
              </a:pathLst>
            </a:custGeom>
            <a:grpFill/>
            <a:ln>
              <a:solidFill>
                <a:schemeClr val="accent1">
                  <a:lumMod val="60000"/>
                  <a:lumOff val="40000"/>
                </a:schemeClr>
              </a:solid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77" name="Google Shape;7434;p82">
              <a:extLst>
                <a:ext uri="{FF2B5EF4-FFF2-40B4-BE49-F238E27FC236}">
                  <a16:creationId xmlns:a16="http://schemas.microsoft.com/office/drawing/2014/main" id="{DBD34126-9EDE-3A8E-894A-D010797AF112}"/>
                </a:ext>
              </a:extLst>
            </p:cNvPr>
            <p:cNvSpPr/>
            <p:nvPr/>
          </p:nvSpPr>
          <p:spPr>
            <a:xfrm>
              <a:off x="2593102" y="2585972"/>
              <a:ext cx="182620" cy="65813"/>
            </a:xfrm>
            <a:custGeom>
              <a:avLst/>
              <a:gdLst/>
              <a:ahLst/>
              <a:cxnLst/>
              <a:rect l="l" t="t" r="r" b="b"/>
              <a:pathLst>
                <a:path w="6951" h="2505" extrusionOk="0">
                  <a:moveTo>
                    <a:pt x="1" y="1"/>
                  </a:moveTo>
                  <a:lnTo>
                    <a:pt x="1" y="1673"/>
                  </a:lnTo>
                  <a:cubicBezTo>
                    <a:pt x="8" y="2130"/>
                    <a:pt x="375" y="2505"/>
                    <a:pt x="840" y="2505"/>
                  </a:cubicBezTo>
                  <a:lnTo>
                    <a:pt x="6118" y="2505"/>
                  </a:lnTo>
                  <a:cubicBezTo>
                    <a:pt x="6576" y="2505"/>
                    <a:pt x="6951" y="2130"/>
                    <a:pt x="6951" y="1673"/>
                  </a:cubicBezTo>
                  <a:lnTo>
                    <a:pt x="6951" y="1"/>
                  </a:lnTo>
                  <a:close/>
                </a:path>
              </a:pathLst>
            </a:custGeom>
            <a:grpFill/>
            <a:ln>
              <a:solidFill>
                <a:schemeClr val="accent1">
                  <a:lumMod val="60000"/>
                  <a:lumOff val="40000"/>
                </a:schemeClr>
              </a:solid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78" name="Google Shape;7435;p82">
              <a:extLst>
                <a:ext uri="{FF2B5EF4-FFF2-40B4-BE49-F238E27FC236}">
                  <a16:creationId xmlns:a16="http://schemas.microsoft.com/office/drawing/2014/main" id="{3B2B4B72-0B6E-77BA-1D60-500D8E96CC66}"/>
                </a:ext>
              </a:extLst>
            </p:cNvPr>
            <p:cNvSpPr/>
            <p:nvPr/>
          </p:nvSpPr>
          <p:spPr>
            <a:xfrm>
              <a:off x="2593102" y="2288778"/>
              <a:ext cx="182620" cy="43744"/>
            </a:xfrm>
            <a:custGeom>
              <a:avLst/>
              <a:gdLst/>
              <a:ahLst/>
              <a:cxnLst/>
              <a:rect l="l" t="t" r="r" b="b"/>
              <a:pathLst>
                <a:path w="6951" h="1665" extrusionOk="0">
                  <a:moveTo>
                    <a:pt x="840" y="0"/>
                  </a:moveTo>
                  <a:cubicBezTo>
                    <a:pt x="375" y="0"/>
                    <a:pt x="8" y="375"/>
                    <a:pt x="1" y="832"/>
                  </a:cubicBezTo>
                  <a:lnTo>
                    <a:pt x="1" y="1665"/>
                  </a:lnTo>
                  <a:lnTo>
                    <a:pt x="6951" y="1665"/>
                  </a:lnTo>
                  <a:lnTo>
                    <a:pt x="6951" y="832"/>
                  </a:lnTo>
                  <a:cubicBezTo>
                    <a:pt x="6951" y="375"/>
                    <a:pt x="6576" y="0"/>
                    <a:pt x="6118" y="0"/>
                  </a:cubicBezTo>
                  <a:close/>
                </a:path>
              </a:pathLst>
            </a:custGeom>
            <a:grpFill/>
            <a:ln>
              <a:solidFill>
                <a:schemeClr val="accent1">
                  <a:lumMod val="60000"/>
                  <a:lumOff val="40000"/>
                </a:schemeClr>
              </a:solid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79" name="Google Shape;7436;p82">
              <a:extLst>
                <a:ext uri="{FF2B5EF4-FFF2-40B4-BE49-F238E27FC236}">
                  <a16:creationId xmlns:a16="http://schemas.microsoft.com/office/drawing/2014/main" id="{E4F2A058-B88E-3382-5346-F2D6D4869AF6}"/>
                </a:ext>
              </a:extLst>
            </p:cNvPr>
            <p:cNvSpPr/>
            <p:nvPr/>
          </p:nvSpPr>
          <p:spPr>
            <a:xfrm>
              <a:off x="2688050" y="2305172"/>
              <a:ext cx="36650" cy="10956"/>
            </a:xfrm>
            <a:custGeom>
              <a:avLst/>
              <a:gdLst/>
              <a:ahLst/>
              <a:cxnLst/>
              <a:rect l="l" t="t" r="r" b="b"/>
              <a:pathLst>
                <a:path w="1395" h="417" extrusionOk="0">
                  <a:moveTo>
                    <a:pt x="285" y="0"/>
                  </a:moveTo>
                  <a:cubicBezTo>
                    <a:pt x="0" y="0"/>
                    <a:pt x="0" y="416"/>
                    <a:pt x="285" y="416"/>
                  </a:cubicBezTo>
                  <a:lnTo>
                    <a:pt x="1117" y="416"/>
                  </a:lnTo>
                  <a:cubicBezTo>
                    <a:pt x="1395" y="416"/>
                    <a:pt x="1395" y="0"/>
                    <a:pt x="1117" y="0"/>
                  </a:cubicBezTo>
                  <a:close/>
                </a:path>
              </a:pathLst>
            </a:custGeom>
            <a:grpFill/>
            <a:ln>
              <a:solidFill>
                <a:schemeClr val="accent1">
                  <a:lumMod val="60000"/>
                  <a:lumOff val="40000"/>
                </a:schemeClr>
              </a:solid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80" name="Google Shape;7437;p82">
              <a:extLst>
                <a:ext uri="{FF2B5EF4-FFF2-40B4-BE49-F238E27FC236}">
                  <a16:creationId xmlns:a16="http://schemas.microsoft.com/office/drawing/2014/main" id="{77EE7281-4FDC-A07C-0C24-03F07EC1010D}"/>
                </a:ext>
              </a:extLst>
            </p:cNvPr>
            <p:cNvSpPr/>
            <p:nvPr/>
          </p:nvSpPr>
          <p:spPr>
            <a:xfrm>
              <a:off x="2684399" y="2607857"/>
              <a:ext cx="22069" cy="22069"/>
            </a:xfrm>
            <a:custGeom>
              <a:avLst/>
              <a:gdLst/>
              <a:ahLst/>
              <a:cxnLst/>
              <a:rect l="l" t="t" r="r" b="b"/>
              <a:pathLst>
                <a:path w="840" h="840" extrusionOk="0">
                  <a:moveTo>
                    <a:pt x="424" y="0"/>
                  </a:moveTo>
                  <a:cubicBezTo>
                    <a:pt x="188" y="0"/>
                    <a:pt x="1" y="188"/>
                    <a:pt x="1" y="423"/>
                  </a:cubicBezTo>
                  <a:cubicBezTo>
                    <a:pt x="1" y="652"/>
                    <a:pt x="188" y="840"/>
                    <a:pt x="424" y="840"/>
                  </a:cubicBezTo>
                  <a:cubicBezTo>
                    <a:pt x="653" y="840"/>
                    <a:pt x="840" y="652"/>
                    <a:pt x="840" y="423"/>
                  </a:cubicBezTo>
                  <a:cubicBezTo>
                    <a:pt x="840" y="188"/>
                    <a:pt x="653" y="0"/>
                    <a:pt x="424" y="0"/>
                  </a:cubicBezTo>
                  <a:close/>
                </a:path>
              </a:pathLst>
            </a:custGeom>
            <a:grpFill/>
            <a:ln>
              <a:solidFill>
                <a:schemeClr val="accent1">
                  <a:lumMod val="60000"/>
                  <a:lumOff val="40000"/>
                </a:schemeClr>
              </a:solid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81" name="Google Shape;7438;p82">
              <a:extLst>
                <a:ext uri="{FF2B5EF4-FFF2-40B4-BE49-F238E27FC236}">
                  <a16:creationId xmlns:a16="http://schemas.microsoft.com/office/drawing/2014/main" id="{5AB38999-AE7B-8E9B-34BD-279A9F4E9487}"/>
                </a:ext>
              </a:extLst>
            </p:cNvPr>
            <p:cNvSpPr/>
            <p:nvPr/>
          </p:nvSpPr>
          <p:spPr>
            <a:xfrm>
              <a:off x="2668004" y="2305172"/>
              <a:ext cx="10956" cy="10956"/>
            </a:xfrm>
            <a:custGeom>
              <a:avLst/>
              <a:gdLst/>
              <a:ahLst/>
              <a:cxnLst/>
              <a:rect l="l" t="t" r="r" b="b"/>
              <a:pathLst>
                <a:path w="417" h="417" extrusionOk="0">
                  <a:moveTo>
                    <a:pt x="208" y="0"/>
                  </a:moveTo>
                  <a:cubicBezTo>
                    <a:pt x="97" y="0"/>
                    <a:pt x="0" y="97"/>
                    <a:pt x="0" y="208"/>
                  </a:cubicBezTo>
                  <a:cubicBezTo>
                    <a:pt x="0" y="326"/>
                    <a:pt x="97" y="416"/>
                    <a:pt x="208" y="416"/>
                  </a:cubicBezTo>
                  <a:cubicBezTo>
                    <a:pt x="326" y="416"/>
                    <a:pt x="417" y="326"/>
                    <a:pt x="417" y="208"/>
                  </a:cubicBezTo>
                  <a:cubicBezTo>
                    <a:pt x="417" y="97"/>
                    <a:pt x="326" y="0"/>
                    <a:pt x="208" y="0"/>
                  </a:cubicBezTo>
                  <a:close/>
                </a:path>
              </a:pathLst>
            </a:custGeom>
            <a:grpFill/>
            <a:ln>
              <a:solidFill>
                <a:schemeClr val="accent1">
                  <a:lumMod val="60000"/>
                  <a:lumOff val="40000"/>
                </a:schemeClr>
              </a:solid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grpSp>
      <p:pic>
        <p:nvPicPr>
          <p:cNvPr id="7" name="Picture 6">
            <a:extLst>
              <a:ext uri="{FF2B5EF4-FFF2-40B4-BE49-F238E27FC236}">
                <a16:creationId xmlns:a16="http://schemas.microsoft.com/office/drawing/2014/main" id="{B24804B5-762B-47B9-D6A9-5AADA8D785A9}"/>
              </a:ext>
            </a:extLst>
          </p:cNvPr>
          <p:cNvPicPr>
            <a:picLocks noChangeAspect="1"/>
          </p:cNvPicPr>
          <p:nvPr/>
        </p:nvPicPr>
        <p:blipFill>
          <a:blip r:embed="rId5"/>
          <a:stretch>
            <a:fillRect/>
          </a:stretch>
        </p:blipFill>
        <p:spPr>
          <a:xfrm>
            <a:off x="445613" y="819552"/>
            <a:ext cx="3029106" cy="3137061"/>
          </a:xfrm>
          <a:prstGeom prst="rect">
            <a:avLst/>
          </a:prstGeom>
        </p:spPr>
      </p:pic>
    </p:spTree>
    <p:extLst>
      <p:ext uri="{BB962C8B-B14F-4D97-AF65-F5344CB8AC3E}">
        <p14:creationId xmlns:p14="http://schemas.microsoft.com/office/powerpoint/2010/main" val="26501812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AB9E134-A067-ECE2-2F8B-23323F4F834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5143500"/>
          </a:xfrm>
          <a:prstGeom prst="rect">
            <a:avLst/>
          </a:prstGeom>
          <a:blipFill>
            <a:blip r:embed="rId4"/>
            <a:stretch>
              <a:fillRect/>
            </a:stretch>
          </a:blipFill>
        </p:spPr>
      </p:pic>
      <p:sp>
        <p:nvSpPr>
          <p:cNvPr id="2" name="Title 1">
            <a:extLst>
              <a:ext uri="{FF2B5EF4-FFF2-40B4-BE49-F238E27FC236}">
                <a16:creationId xmlns:a16="http://schemas.microsoft.com/office/drawing/2014/main" id="{3B3794FC-5CD0-6C3B-AF68-5509B6B6B713}"/>
              </a:ext>
            </a:extLst>
          </p:cNvPr>
          <p:cNvSpPr txBox="1">
            <a:spLocks/>
          </p:cNvSpPr>
          <p:nvPr/>
        </p:nvSpPr>
        <p:spPr>
          <a:xfrm>
            <a:off x="178355" y="107540"/>
            <a:ext cx="8787290" cy="6268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accent2"/>
                </a:solidFill>
                <a:latin typeface="+mn-lt"/>
                <a:cs typeface="Calibri Light"/>
              </a:rPr>
              <a:t>Segment 2: Donate your treasures as a class! </a:t>
            </a:r>
            <a:endParaRPr lang="en-US" sz="2400" dirty="0">
              <a:solidFill>
                <a:schemeClr val="accent2"/>
              </a:solidFill>
              <a:latin typeface="+mn-lt"/>
              <a:cs typeface="Calibri"/>
            </a:endParaRPr>
          </a:p>
        </p:txBody>
      </p:sp>
      <p:pic>
        <p:nvPicPr>
          <p:cNvPr id="64" name="Picture 63">
            <a:extLst>
              <a:ext uri="{FF2B5EF4-FFF2-40B4-BE49-F238E27FC236}">
                <a16:creationId xmlns:a16="http://schemas.microsoft.com/office/drawing/2014/main" id="{8EAF0AB9-0408-0402-22F0-34FDB50F5D1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272023" y="734377"/>
            <a:ext cx="2599953" cy="1659690"/>
          </a:xfrm>
          <a:prstGeom prst="rect">
            <a:avLst/>
          </a:prstGeom>
        </p:spPr>
      </p:pic>
      <p:sp>
        <p:nvSpPr>
          <p:cNvPr id="66" name="TextBox 65">
            <a:extLst>
              <a:ext uri="{FF2B5EF4-FFF2-40B4-BE49-F238E27FC236}">
                <a16:creationId xmlns:a16="http://schemas.microsoft.com/office/drawing/2014/main" id="{28F16C61-2EC6-7E4C-3370-90EF0C2DF0F2}"/>
              </a:ext>
            </a:extLst>
          </p:cNvPr>
          <p:cNvSpPr txBox="1"/>
          <p:nvPr/>
        </p:nvSpPr>
        <p:spPr>
          <a:xfrm>
            <a:off x="376658" y="2460918"/>
            <a:ext cx="8390682" cy="1908215"/>
          </a:xfrm>
          <a:prstGeom prst="rect">
            <a:avLst/>
          </a:prstGeom>
          <a:noFill/>
        </p:spPr>
        <p:txBody>
          <a:bodyPr wrap="square">
            <a:spAutoFit/>
          </a:bodyPr>
          <a:lstStyle/>
          <a:p>
            <a:pPr algn="ctr"/>
            <a:r>
              <a:rPr lang="en-US" sz="2200" dirty="0">
                <a:ln w="0"/>
                <a:effectLst>
                  <a:outerShdw blurRad="38100" dist="19050" dir="2700000" algn="tl" rotWithShape="0">
                    <a:schemeClr val="dk1">
                      <a:alpha val="40000"/>
                    </a:schemeClr>
                  </a:outerShdw>
                </a:effectLst>
              </a:rPr>
              <a:t>As Community Chest celebrates 40</a:t>
            </a:r>
            <a:r>
              <a:rPr lang="en-US" sz="2200" baseline="30000" dirty="0">
                <a:ln w="0"/>
                <a:effectLst>
                  <a:outerShdw blurRad="38100" dist="19050" dir="2700000" algn="tl" rotWithShape="0">
                    <a:schemeClr val="dk1">
                      <a:alpha val="40000"/>
                    </a:schemeClr>
                  </a:outerShdw>
                </a:effectLst>
              </a:rPr>
              <a:t>th</a:t>
            </a:r>
            <a:r>
              <a:rPr lang="en-US" sz="2200" dirty="0">
                <a:ln w="0"/>
                <a:effectLst>
                  <a:outerShdw blurRad="38100" dist="19050" dir="2700000" algn="tl" rotWithShape="0">
                    <a:schemeClr val="dk1">
                      <a:alpha val="40000"/>
                    </a:schemeClr>
                  </a:outerShdw>
                </a:effectLst>
              </a:rPr>
              <a:t> anniversary this year,</a:t>
            </a:r>
          </a:p>
          <a:p>
            <a:pPr algn="ctr"/>
            <a:r>
              <a:rPr lang="en-US" sz="2200" dirty="0">
                <a:ln w="0"/>
                <a:effectLst>
                  <a:outerShdw blurRad="38100" dist="19050" dir="2700000" algn="tl" rotWithShape="0">
                    <a:schemeClr val="dk1">
                      <a:alpha val="40000"/>
                    </a:schemeClr>
                  </a:outerShdw>
                </a:effectLst>
              </a:rPr>
              <a:t>Stamford American International School will donate 400 </a:t>
            </a:r>
          </a:p>
          <a:p>
            <a:pPr algn="ctr"/>
            <a:r>
              <a:rPr lang="en-US" sz="2200" dirty="0">
                <a:ln w="0"/>
                <a:effectLst>
                  <a:outerShdw blurRad="38100" dist="19050" dir="2700000" algn="tl" rotWithShape="0">
                    <a:schemeClr val="dk1">
                      <a:alpha val="40000"/>
                    </a:schemeClr>
                  </a:outerShdw>
                </a:effectLst>
              </a:rPr>
              <a:t>Sharity stationery sets for the first 400 class* poem submissions!</a:t>
            </a:r>
          </a:p>
          <a:p>
            <a:pPr algn="ctr"/>
            <a:endParaRPr lang="en-US" sz="1000" dirty="0">
              <a:ln w="0"/>
              <a:effectLst>
                <a:outerShdw blurRad="38100" dist="19050" dir="2700000" algn="tl" rotWithShape="0">
                  <a:schemeClr val="dk1">
                    <a:alpha val="40000"/>
                  </a:schemeClr>
                </a:outerShdw>
              </a:effectLst>
            </a:endParaRPr>
          </a:p>
          <a:p>
            <a:pPr algn="ctr"/>
            <a:r>
              <a:rPr lang="en-US" sz="1600" i="1" dirty="0">
                <a:ln w="0"/>
                <a:solidFill>
                  <a:srgbClr val="FF0000"/>
                </a:solidFill>
                <a:effectLst>
                  <a:outerShdw blurRad="38100" dist="19050" dir="2700000" algn="tl" rotWithShape="0">
                    <a:schemeClr val="dk1">
                      <a:alpha val="40000"/>
                    </a:schemeClr>
                  </a:outerShdw>
                </a:effectLst>
              </a:rPr>
              <a:t>*Limited to 1 </a:t>
            </a:r>
            <a:r>
              <a:rPr lang="en-US" sz="1600" i="1" dirty="0" err="1">
                <a:ln w="0"/>
                <a:solidFill>
                  <a:srgbClr val="FF0000"/>
                </a:solidFill>
                <a:effectLst>
                  <a:outerShdw blurRad="38100" dist="19050" dir="2700000" algn="tl" rotWithShape="0">
                    <a:schemeClr val="dk1">
                      <a:alpha val="40000"/>
                    </a:schemeClr>
                  </a:outerShdw>
                </a:effectLst>
              </a:rPr>
              <a:t>Sharity</a:t>
            </a:r>
            <a:r>
              <a:rPr lang="en-US" sz="1600" i="1" dirty="0">
                <a:ln w="0"/>
                <a:solidFill>
                  <a:srgbClr val="FF0000"/>
                </a:solidFill>
                <a:effectLst>
                  <a:outerShdw blurRad="38100" dist="19050" dir="2700000" algn="tl" rotWithShape="0">
                    <a:schemeClr val="dk1">
                      <a:alpha val="40000"/>
                    </a:schemeClr>
                  </a:outerShdw>
                </a:effectLst>
              </a:rPr>
              <a:t> stationery set per participating class.</a:t>
            </a:r>
          </a:p>
          <a:p>
            <a:pPr algn="ctr"/>
            <a:endParaRPr lang="en-US" sz="2400" dirty="0">
              <a:ln w="19050">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14089930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9DDF99-B717-EDAE-4DB8-6F3C99EFEA2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le 1">
            <a:extLst>
              <a:ext uri="{FF2B5EF4-FFF2-40B4-BE49-F238E27FC236}">
                <a16:creationId xmlns:a16="http://schemas.microsoft.com/office/drawing/2014/main" id="{C410017E-080A-5FA2-4DD4-7489AA83DD0B}"/>
              </a:ext>
            </a:extLst>
          </p:cNvPr>
          <p:cNvSpPr txBox="1">
            <a:spLocks/>
          </p:cNvSpPr>
          <p:nvPr/>
        </p:nvSpPr>
        <p:spPr>
          <a:xfrm>
            <a:off x="178355" y="107540"/>
            <a:ext cx="8787290" cy="6268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accent2"/>
                </a:solidFill>
                <a:latin typeface="+mn-lt"/>
                <a:cs typeface="Calibri Light"/>
              </a:rPr>
              <a:t>Table of Contents</a:t>
            </a:r>
            <a:endParaRPr lang="en-US" sz="2400" dirty="0">
              <a:solidFill>
                <a:schemeClr val="accent2"/>
              </a:solidFill>
              <a:latin typeface="+mn-lt"/>
              <a:cs typeface="Calibri"/>
            </a:endParaRPr>
          </a:p>
        </p:txBody>
      </p:sp>
      <p:sp>
        <p:nvSpPr>
          <p:cNvPr id="28" name="TextBox 27">
            <a:extLst>
              <a:ext uri="{FF2B5EF4-FFF2-40B4-BE49-F238E27FC236}">
                <a16:creationId xmlns:a16="http://schemas.microsoft.com/office/drawing/2014/main" id="{E3C01278-4A22-D10A-4A8B-302217A81B81}"/>
              </a:ext>
            </a:extLst>
          </p:cNvPr>
          <p:cNvSpPr txBox="1"/>
          <p:nvPr/>
        </p:nvSpPr>
        <p:spPr>
          <a:xfrm>
            <a:off x="1046066" y="817462"/>
            <a:ext cx="7744467" cy="4524315"/>
          </a:xfrm>
          <a:prstGeom prst="rect">
            <a:avLst/>
          </a:prstGeom>
          <a:noFill/>
        </p:spPr>
        <p:txBody>
          <a:bodyPr wrap="square">
            <a:spAutoFit/>
          </a:bodyPr>
          <a:lstStyle/>
          <a:p>
            <a:pPr marL="0" indent="0">
              <a:buFont typeface="Arial" panose="020B0604020202020204" pitchFamily="34" charset="0"/>
              <a:buNone/>
            </a:pPr>
            <a:r>
              <a:rPr lang="en-US" dirty="0">
                <a:solidFill>
                  <a:schemeClr val="tx1">
                    <a:lumMod val="75000"/>
                    <a:lumOff val="25000"/>
                  </a:schemeClr>
                </a:solidFill>
              </a:rPr>
              <a:t>Champion Every Potential (Video)</a:t>
            </a:r>
          </a:p>
          <a:p>
            <a:pPr marL="0" indent="0">
              <a:buFont typeface="Arial" panose="020B0604020202020204" pitchFamily="34" charset="0"/>
              <a:buNone/>
            </a:pPr>
            <a:endParaRPr lang="en-US" dirty="0">
              <a:solidFill>
                <a:schemeClr val="tx1">
                  <a:lumMod val="75000"/>
                  <a:lumOff val="25000"/>
                </a:schemeClr>
              </a:solidFill>
            </a:endParaRPr>
          </a:p>
          <a:p>
            <a:endParaRPr lang="en-US" dirty="0">
              <a:solidFill>
                <a:schemeClr val="tx1">
                  <a:lumMod val="75000"/>
                  <a:lumOff val="25000"/>
                </a:schemeClr>
              </a:solidFill>
            </a:endParaRPr>
          </a:p>
          <a:p>
            <a:r>
              <a:rPr lang="en-US" dirty="0">
                <a:solidFill>
                  <a:schemeClr val="tx1">
                    <a:lumMod val="75000"/>
                    <a:lumOff val="25000"/>
                  </a:schemeClr>
                </a:solidFill>
              </a:rPr>
              <a:t>Community Chest Children’s Day Appeal and the Impact of Giving</a:t>
            </a:r>
          </a:p>
          <a:p>
            <a:endParaRPr lang="en-US" dirty="0">
              <a:solidFill>
                <a:schemeClr val="tx1">
                  <a:lumMod val="75000"/>
                  <a:lumOff val="25000"/>
                </a:schemeClr>
              </a:solidFill>
            </a:endParaRPr>
          </a:p>
          <a:p>
            <a:endParaRPr lang="en-US" dirty="0">
              <a:solidFill>
                <a:schemeClr val="tx1">
                  <a:lumMod val="75000"/>
                  <a:lumOff val="25000"/>
                </a:schemeClr>
              </a:solidFill>
            </a:endParaRPr>
          </a:p>
          <a:p>
            <a:r>
              <a:rPr lang="en-US" dirty="0">
                <a:solidFill>
                  <a:schemeClr val="tx1">
                    <a:lumMod val="75000"/>
                    <a:lumOff val="25000"/>
                  </a:schemeClr>
                </a:solidFill>
              </a:rPr>
              <a:t>How Can We Help?</a:t>
            </a:r>
          </a:p>
          <a:p>
            <a:endParaRPr lang="en-US" dirty="0">
              <a:solidFill>
                <a:schemeClr val="tx1">
                  <a:lumMod val="75000"/>
                  <a:lumOff val="25000"/>
                </a:schemeClr>
              </a:solidFill>
            </a:endParaRPr>
          </a:p>
          <a:p>
            <a:endParaRPr lang="en-US" dirty="0">
              <a:solidFill>
                <a:schemeClr val="tx1">
                  <a:lumMod val="75000"/>
                  <a:lumOff val="25000"/>
                </a:schemeClr>
              </a:solidFill>
            </a:endParaRPr>
          </a:p>
          <a:p>
            <a:r>
              <a:rPr lang="en-US" dirty="0">
                <a:solidFill>
                  <a:schemeClr val="tx1">
                    <a:lumMod val="75000"/>
                    <a:lumOff val="25000"/>
                  </a:schemeClr>
                </a:solidFill>
              </a:rPr>
              <a:t>Reflection and FAQ Session</a:t>
            </a:r>
          </a:p>
          <a:p>
            <a:endParaRPr lang="en-US" sz="2000" dirty="0">
              <a:solidFill>
                <a:schemeClr val="tx1">
                  <a:lumMod val="75000"/>
                  <a:lumOff val="25000"/>
                </a:schemeClr>
              </a:solidFill>
            </a:endParaRPr>
          </a:p>
          <a:p>
            <a:pPr marL="0" indent="0">
              <a:buFont typeface="Arial" panose="020B0604020202020204" pitchFamily="34" charset="0"/>
              <a:buNone/>
            </a:pPr>
            <a:endParaRPr lang="en-US" sz="2000" dirty="0">
              <a:solidFill>
                <a:schemeClr val="tx1">
                  <a:lumMod val="75000"/>
                  <a:lumOff val="25000"/>
                </a:schemeClr>
              </a:solidFill>
            </a:endParaRPr>
          </a:p>
          <a:p>
            <a:pPr marL="0" indent="0">
              <a:buFont typeface="Arial" panose="020B0604020202020204" pitchFamily="34" charset="0"/>
              <a:buNone/>
            </a:pPr>
            <a:endParaRPr lang="en-US" sz="2000" dirty="0">
              <a:solidFill>
                <a:schemeClr val="tx1">
                  <a:lumMod val="75000"/>
                  <a:lumOff val="25000"/>
                </a:schemeClr>
              </a:solidFill>
            </a:endParaRPr>
          </a:p>
          <a:p>
            <a:pPr marL="0" indent="0">
              <a:buFont typeface="Arial" panose="020B0604020202020204" pitchFamily="34" charset="0"/>
              <a:buNone/>
            </a:pPr>
            <a:endParaRPr lang="en-US" sz="2000" dirty="0">
              <a:solidFill>
                <a:schemeClr val="tx1">
                  <a:lumMod val="75000"/>
                  <a:lumOff val="25000"/>
                </a:schemeClr>
              </a:solidFill>
            </a:endParaRPr>
          </a:p>
          <a:p>
            <a:pPr marL="0" indent="0">
              <a:buFont typeface="Arial" panose="020B0604020202020204" pitchFamily="34" charset="0"/>
              <a:buNone/>
            </a:pPr>
            <a:endParaRPr lang="en-US" sz="2000" dirty="0">
              <a:solidFill>
                <a:schemeClr val="tx1">
                  <a:lumMod val="75000"/>
                  <a:lumOff val="25000"/>
                </a:schemeClr>
              </a:solidFill>
            </a:endParaRPr>
          </a:p>
        </p:txBody>
      </p:sp>
      <p:sp>
        <p:nvSpPr>
          <p:cNvPr id="30" name="TextBox 29">
            <a:extLst>
              <a:ext uri="{FF2B5EF4-FFF2-40B4-BE49-F238E27FC236}">
                <a16:creationId xmlns:a16="http://schemas.microsoft.com/office/drawing/2014/main" id="{EB53131A-5FC7-868E-A85F-D9B0D15EE115}"/>
              </a:ext>
            </a:extLst>
          </p:cNvPr>
          <p:cNvSpPr txBox="1"/>
          <p:nvPr/>
        </p:nvSpPr>
        <p:spPr>
          <a:xfrm>
            <a:off x="558128" y="815769"/>
            <a:ext cx="694706" cy="400110"/>
          </a:xfrm>
          <a:prstGeom prst="rect">
            <a:avLst/>
          </a:prstGeom>
          <a:noFill/>
        </p:spPr>
        <p:txBody>
          <a:bodyPr wrap="square">
            <a:spAutoFit/>
          </a:bodyPr>
          <a:lstStyle/>
          <a:p>
            <a:r>
              <a:rPr lang="en-US" sz="2000" b="1" dirty="0">
                <a:ln w="19050">
                  <a:solidFill>
                    <a:schemeClr val="accent2"/>
                  </a:solidFill>
                  <a:prstDash val="solid"/>
                </a:ln>
                <a:solidFill>
                  <a:schemeClr val="accent2">
                    <a:lumMod val="40000"/>
                    <a:lumOff val="60000"/>
                  </a:schemeClr>
                </a:solidFill>
              </a:rPr>
              <a:t>1</a:t>
            </a:r>
            <a:endParaRPr lang="en-SG" sz="2000" dirty="0"/>
          </a:p>
        </p:txBody>
      </p:sp>
      <p:sp>
        <p:nvSpPr>
          <p:cNvPr id="31" name="TextBox 30">
            <a:extLst>
              <a:ext uri="{FF2B5EF4-FFF2-40B4-BE49-F238E27FC236}">
                <a16:creationId xmlns:a16="http://schemas.microsoft.com/office/drawing/2014/main" id="{6496D649-9B0A-6B9E-45ED-6430E524C05B}"/>
              </a:ext>
            </a:extLst>
          </p:cNvPr>
          <p:cNvSpPr txBox="1"/>
          <p:nvPr/>
        </p:nvSpPr>
        <p:spPr>
          <a:xfrm>
            <a:off x="558128" y="1639989"/>
            <a:ext cx="694706" cy="400110"/>
          </a:xfrm>
          <a:prstGeom prst="rect">
            <a:avLst/>
          </a:prstGeom>
          <a:noFill/>
        </p:spPr>
        <p:txBody>
          <a:bodyPr wrap="square">
            <a:spAutoFit/>
          </a:bodyPr>
          <a:lstStyle/>
          <a:p>
            <a:r>
              <a:rPr lang="en-US" sz="2000" b="1" dirty="0">
                <a:ln w="19050">
                  <a:solidFill>
                    <a:schemeClr val="accent2"/>
                  </a:solidFill>
                  <a:prstDash val="solid"/>
                </a:ln>
                <a:solidFill>
                  <a:schemeClr val="accent2">
                    <a:lumMod val="40000"/>
                    <a:lumOff val="60000"/>
                  </a:schemeClr>
                </a:solidFill>
              </a:rPr>
              <a:t>2</a:t>
            </a:r>
            <a:endParaRPr lang="en-SG" sz="2000" dirty="0"/>
          </a:p>
        </p:txBody>
      </p:sp>
      <p:sp>
        <p:nvSpPr>
          <p:cNvPr id="32" name="TextBox 31">
            <a:extLst>
              <a:ext uri="{FF2B5EF4-FFF2-40B4-BE49-F238E27FC236}">
                <a16:creationId xmlns:a16="http://schemas.microsoft.com/office/drawing/2014/main" id="{6E12006C-EABC-4BB9-275E-6E3D0126AC06}"/>
              </a:ext>
            </a:extLst>
          </p:cNvPr>
          <p:cNvSpPr txBox="1"/>
          <p:nvPr/>
        </p:nvSpPr>
        <p:spPr>
          <a:xfrm>
            <a:off x="558128" y="2473056"/>
            <a:ext cx="694706" cy="400110"/>
          </a:xfrm>
          <a:prstGeom prst="rect">
            <a:avLst/>
          </a:prstGeom>
          <a:noFill/>
        </p:spPr>
        <p:txBody>
          <a:bodyPr wrap="square">
            <a:spAutoFit/>
          </a:bodyPr>
          <a:lstStyle/>
          <a:p>
            <a:r>
              <a:rPr lang="en-US" sz="2000" b="1" dirty="0">
                <a:ln w="19050">
                  <a:solidFill>
                    <a:schemeClr val="accent2"/>
                  </a:solidFill>
                  <a:prstDash val="solid"/>
                </a:ln>
                <a:solidFill>
                  <a:schemeClr val="accent2">
                    <a:lumMod val="40000"/>
                    <a:lumOff val="60000"/>
                  </a:schemeClr>
                </a:solidFill>
              </a:rPr>
              <a:t>3</a:t>
            </a:r>
            <a:endParaRPr lang="en-SG" sz="2000" dirty="0"/>
          </a:p>
        </p:txBody>
      </p:sp>
      <p:sp>
        <p:nvSpPr>
          <p:cNvPr id="34" name="TextBox 33">
            <a:extLst>
              <a:ext uri="{FF2B5EF4-FFF2-40B4-BE49-F238E27FC236}">
                <a16:creationId xmlns:a16="http://schemas.microsoft.com/office/drawing/2014/main" id="{12117146-20DF-E53E-031F-8A607F5532E0}"/>
              </a:ext>
            </a:extLst>
          </p:cNvPr>
          <p:cNvSpPr txBox="1"/>
          <p:nvPr/>
        </p:nvSpPr>
        <p:spPr>
          <a:xfrm>
            <a:off x="558128" y="3306123"/>
            <a:ext cx="694706" cy="400110"/>
          </a:xfrm>
          <a:prstGeom prst="rect">
            <a:avLst/>
          </a:prstGeom>
          <a:noFill/>
        </p:spPr>
        <p:txBody>
          <a:bodyPr wrap="square">
            <a:spAutoFit/>
          </a:bodyPr>
          <a:lstStyle/>
          <a:p>
            <a:r>
              <a:rPr lang="en-US" sz="2000" b="1" dirty="0">
                <a:ln w="19050">
                  <a:solidFill>
                    <a:schemeClr val="accent2"/>
                  </a:solidFill>
                  <a:prstDash val="solid"/>
                </a:ln>
                <a:solidFill>
                  <a:schemeClr val="accent2">
                    <a:lumMod val="40000"/>
                    <a:lumOff val="60000"/>
                  </a:schemeClr>
                </a:solidFill>
              </a:rPr>
              <a:t>4</a:t>
            </a:r>
            <a:endParaRPr lang="en-SG" sz="2000" dirty="0"/>
          </a:p>
        </p:txBody>
      </p:sp>
    </p:spTree>
    <p:extLst>
      <p:ext uri="{BB962C8B-B14F-4D97-AF65-F5344CB8AC3E}">
        <p14:creationId xmlns:p14="http://schemas.microsoft.com/office/powerpoint/2010/main" val="35001867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D361561-1E17-1AAF-0CAB-D78C4E6C475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5143500"/>
          </a:xfrm>
          <a:prstGeom prst="rect">
            <a:avLst/>
          </a:prstGeom>
          <a:blipFill>
            <a:blip r:embed="rId4"/>
            <a:stretch>
              <a:fillRect/>
            </a:stretch>
          </a:blipFill>
        </p:spPr>
      </p:pic>
      <p:sp>
        <p:nvSpPr>
          <p:cNvPr id="2" name="Title 1">
            <a:extLst>
              <a:ext uri="{FF2B5EF4-FFF2-40B4-BE49-F238E27FC236}">
                <a16:creationId xmlns:a16="http://schemas.microsoft.com/office/drawing/2014/main" id="{3B3794FC-5CD0-6C3B-AF68-5509B6B6B713}"/>
              </a:ext>
            </a:extLst>
          </p:cNvPr>
          <p:cNvSpPr txBox="1">
            <a:spLocks/>
          </p:cNvSpPr>
          <p:nvPr/>
        </p:nvSpPr>
        <p:spPr>
          <a:xfrm>
            <a:off x="178355" y="107540"/>
            <a:ext cx="8787290" cy="6268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accent2"/>
                </a:solidFill>
                <a:latin typeface="+mn-lt"/>
                <a:cs typeface="Calibri Light"/>
              </a:rPr>
              <a:t>How to participate</a:t>
            </a:r>
            <a:endParaRPr lang="en-US" sz="2400" strike="sngStrike" dirty="0">
              <a:solidFill>
                <a:schemeClr val="accent2"/>
              </a:solidFill>
              <a:latin typeface="+mn-lt"/>
              <a:cs typeface="Calibri"/>
            </a:endParaRPr>
          </a:p>
        </p:txBody>
      </p:sp>
      <p:sp>
        <p:nvSpPr>
          <p:cNvPr id="3" name="Rectangle 2">
            <a:extLst>
              <a:ext uri="{FF2B5EF4-FFF2-40B4-BE49-F238E27FC236}">
                <a16:creationId xmlns:a16="http://schemas.microsoft.com/office/drawing/2014/main" id="{6EBD73CD-C21A-BD84-5E81-70261EA4BE1E}"/>
              </a:ext>
            </a:extLst>
          </p:cNvPr>
          <p:cNvSpPr/>
          <p:nvPr/>
        </p:nvSpPr>
        <p:spPr>
          <a:xfrm>
            <a:off x="291372" y="1207076"/>
            <a:ext cx="2666484" cy="2729666"/>
          </a:xfrm>
          <a:prstGeom prst="rect">
            <a:avLst/>
          </a:prstGeom>
          <a:noFill/>
          <a:ln w="38100">
            <a:solidFill>
              <a:srgbClr val="F582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Write a poem that demonstrates the theme: </a:t>
            </a:r>
          </a:p>
          <a:p>
            <a:pPr algn="ctr"/>
            <a:r>
              <a:rPr lang="en-US" sz="1600" b="1" dirty="0">
                <a:solidFill>
                  <a:schemeClr val="tx1"/>
                </a:solidFill>
              </a:rPr>
              <a:t>Champion Every Potential, </a:t>
            </a:r>
          </a:p>
          <a:p>
            <a:pPr algn="ctr"/>
            <a:r>
              <a:rPr lang="en-US" sz="1600" b="1" dirty="0">
                <a:solidFill>
                  <a:schemeClr val="tx1"/>
                </a:solidFill>
              </a:rPr>
              <a:t>Fulfil Their Dreams!</a:t>
            </a:r>
            <a:endParaRPr lang="en-US" sz="1600" dirty="0">
              <a:solidFill>
                <a:schemeClr val="tx1"/>
              </a:solidFill>
            </a:endParaRPr>
          </a:p>
          <a:p>
            <a:pPr algn="ctr"/>
            <a:endParaRPr lang="en-US" sz="1600" dirty="0">
              <a:solidFill>
                <a:schemeClr val="tx1"/>
              </a:solidFill>
            </a:endParaRPr>
          </a:p>
          <a:p>
            <a:pPr algn="ctr"/>
            <a:r>
              <a:rPr lang="en-US" sz="1600" dirty="0">
                <a:solidFill>
                  <a:schemeClr val="tx1"/>
                </a:solidFill>
              </a:rPr>
              <a:t>The poem should minimally have 8 lines. The poem title does not count as one.</a:t>
            </a:r>
          </a:p>
        </p:txBody>
      </p:sp>
      <p:sp>
        <p:nvSpPr>
          <p:cNvPr id="5" name="Rectangle 4">
            <a:extLst>
              <a:ext uri="{FF2B5EF4-FFF2-40B4-BE49-F238E27FC236}">
                <a16:creationId xmlns:a16="http://schemas.microsoft.com/office/drawing/2014/main" id="{E5A0AED3-6569-BFFA-BD1B-925CF46E65ED}"/>
              </a:ext>
            </a:extLst>
          </p:cNvPr>
          <p:cNvSpPr/>
          <p:nvPr/>
        </p:nvSpPr>
        <p:spPr>
          <a:xfrm>
            <a:off x="6069143" y="1207076"/>
            <a:ext cx="2666483" cy="2726756"/>
          </a:xfrm>
          <a:prstGeom prst="rect">
            <a:avLst/>
          </a:prstGeom>
          <a:noFill/>
          <a:ln w="38100">
            <a:solidFill>
              <a:srgbClr val="F582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1" dirty="0">
              <a:solidFill>
                <a:schemeClr val="tx1"/>
              </a:solidFill>
            </a:endParaRPr>
          </a:p>
          <a:p>
            <a:pPr algn="ctr"/>
            <a:r>
              <a:rPr lang="en-US" sz="1600" dirty="0">
                <a:solidFill>
                  <a:schemeClr val="tx1"/>
                </a:solidFill>
              </a:rPr>
              <a:t>There will be an </a:t>
            </a:r>
            <a:r>
              <a:rPr lang="en-US" sz="1600" b="1" dirty="0">
                <a:solidFill>
                  <a:schemeClr val="tx1"/>
                </a:solidFill>
              </a:rPr>
              <a:t>email reply </a:t>
            </a:r>
            <a:r>
              <a:rPr lang="en-US" sz="1600" dirty="0">
                <a:solidFill>
                  <a:schemeClr val="tx1"/>
                </a:solidFill>
              </a:rPr>
              <a:t>to acknowledge the poem received.</a:t>
            </a:r>
          </a:p>
          <a:p>
            <a:pPr algn="ctr"/>
            <a:endParaRPr lang="en-US" sz="1600" dirty="0">
              <a:solidFill>
                <a:schemeClr val="tx1"/>
              </a:solidFill>
            </a:endParaRPr>
          </a:p>
          <a:p>
            <a:pPr algn="ctr"/>
            <a:r>
              <a:rPr lang="en-US" sz="1600" dirty="0">
                <a:solidFill>
                  <a:schemeClr val="tx1"/>
                </a:solidFill>
              </a:rPr>
              <a:t>Each successful poem submission will earn a Sharity stationery set donated toward families in need! </a:t>
            </a:r>
          </a:p>
        </p:txBody>
      </p:sp>
      <p:sp>
        <p:nvSpPr>
          <p:cNvPr id="6" name="Rectangle 5">
            <a:extLst>
              <a:ext uri="{FF2B5EF4-FFF2-40B4-BE49-F238E27FC236}">
                <a16:creationId xmlns:a16="http://schemas.microsoft.com/office/drawing/2014/main" id="{E4A2973E-E088-EB80-2466-04295802B392}"/>
              </a:ext>
            </a:extLst>
          </p:cNvPr>
          <p:cNvSpPr/>
          <p:nvPr/>
        </p:nvSpPr>
        <p:spPr>
          <a:xfrm>
            <a:off x="3182341" y="1207076"/>
            <a:ext cx="2666483" cy="2726756"/>
          </a:xfrm>
          <a:prstGeom prst="rect">
            <a:avLst/>
          </a:prstGeom>
          <a:noFill/>
          <a:ln w="38100">
            <a:solidFill>
              <a:srgbClr val="F582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Teachers to email the poem to </a:t>
            </a:r>
            <a:r>
              <a:rPr lang="en-US" sz="1600" dirty="0">
                <a:solidFill>
                  <a:schemeClr val="tx1"/>
                </a:solidFill>
                <a:hlinkClick r:id="rId5"/>
              </a:rPr>
              <a:t>NCSS_School@ncss.gov.sg</a:t>
            </a:r>
            <a:r>
              <a:rPr lang="en-US" sz="1600" dirty="0">
                <a:solidFill>
                  <a:schemeClr val="tx1"/>
                </a:solidFill>
              </a:rPr>
              <a:t> between </a:t>
            </a:r>
          </a:p>
          <a:p>
            <a:pPr algn="ctr"/>
            <a:r>
              <a:rPr lang="en-US" sz="1600" b="1" dirty="0">
                <a:solidFill>
                  <a:schemeClr val="tx1"/>
                </a:solidFill>
              </a:rPr>
              <a:t>5 October – 5 November 2023.</a:t>
            </a:r>
          </a:p>
          <a:p>
            <a:pPr algn="ctr"/>
            <a:endParaRPr lang="en-US" sz="1600" dirty="0">
              <a:solidFill>
                <a:schemeClr val="tx1"/>
              </a:solidFill>
            </a:endParaRPr>
          </a:p>
          <a:p>
            <a:pPr algn="ctr"/>
            <a:r>
              <a:rPr lang="en-US" sz="1600" dirty="0">
                <a:solidFill>
                  <a:schemeClr val="tx1"/>
                </a:solidFill>
              </a:rPr>
              <a:t>Remember to indicate the </a:t>
            </a:r>
            <a:r>
              <a:rPr lang="en-US" sz="1600" b="1" dirty="0">
                <a:solidFill>
                  <a:schemeClr val="tx1"/>
                </a:solidFill>
              </a:rPr>
              <a:t>participating school's name, class </a:t>
            </a:r>
            <a:r>
              <a:rPr lang="en-US" sz="1600" dirty="0">
                <a:solidFill>
                  <a:schemeClr val="tx1"/>
                </a:solidFill>
              </a:rPr>
              <a:t>in the email subject title. </a:t>
            </a:r>
          </a:p>
        </p:txBody>
      </p:sp>
      <p:grpSp>
        <p:nvGrpSpPr>
          <p:cNvPr id="19" name="Google Shape;11205;p84">
            <a:extLst>
              <a:ext uri="{FF2B5EF4-FFF2-40B4-BE49-F238E27FC236}">
                <a16:creationId xmlns:a16="http://schemas.microsoft.com/office/drawing/2014/main" id="{31B39750-C533-C4A5-A90B-6D632E291323}"/>
              </a:ext>
            </a:extLst>
          </p:cNvPr>
          <p:cNvGrpSpPr/>
          <p:nvPr/>
        </p:nvGrpSpPr>
        <p:grpSpPr>
          <a:xfrm>
            <a:off x="7224468" y="731193"/>
            <a:ext cx="366447" cy="414740"/>
            <a:chOff x="5744051" y="3766250"/>
            <a:chExt cx="428511" cy="383186"/>
          </a:xfrm>
          <a:solidFill>
            <a:schemeClr val="accent4">
              <a:lumMod val="60000"/>
              <a:lumOff val="40000"/>
            </a:schemeClr>
          </a:solidFill>
        </p:grpSpPr>
        <p:sp>
          <p:nvSpPr>
            <p:cNvPr id="20" name="Google Shape;11206;p84">
              <a:extLst>
                <a:ext uri="{FF2B5EF4-FFF2-40B4-BE49-F238E27FC236}">
                  <a16:creationId xmlns:a16="http://schemas.microsoft.com/office/drawing/2014/main" id="{21894C69-6904-5436-65FE-F146E414FFB8}"/>
                </a:ext>
              </a:extLst>
            </p:cNvPr>
            <p:cNvSpPr/>
            <p:nvPr/>
          </p:nvSpPr>
          <p:spPr>
            <a:xfrm>
              <a:off x="5872489" y="3804510"/>
              <a:ext cx="130696" cy="130460"/>
            </a:xfrm>
            <a:custGeom>
              <a:avLst/>
              <a:gdLst/>
              <a:ahLst/>
              <a:cxnLst/>
              <a:rect l="l" t="t" r="r" b="b"/>
              <a:pathLst>
                <a:path w="4977" h="4968" extrusionOk="0">
                  <a:moveTo>
                    <a:pt x="2480" y="0"/>
                  </a:moveTo>
                  <a:cubicBezTo>
                    <a:pt x="1110" y="0"/>
                    <a:pt x="0" y="1107"/>
                    <a:pt x="0" y="2479"/>
                  </a:cubicBezTo>
                  <a:cubicBezTo>
                    <a:pt x="0" y="3847"/>
                    <a:pt x="1110" y="4967"/>
                    <a:pt x="2479" y="4967"/>
                  </a:cubicBezTo>
                  <a:cubicBezTo>
                    <a:pt x="2485" y="4967"/>
                    <a:pt x="2491" y="4967"/>
                    <a:pt x="2496" y="4967"/>
                  </a:cubicBezTo>
                  <a:cubicBezTo>
                    <a:pt x="3866" y="4967"/>
                    <a:pt x="4967" y="3861"/>
                    <a:pt x="4977" y="2488"/>
                  </a:cubicBezTo>
                  <a:cubicBezTo>
                    <a:pt x="4977" y="1120"/>
                    <a:pt x="3866" y="0"/>
                    <a:pt x="2498" y="0"/>
                  </a:cubicBezTo>
                  <a:cubicBezTo>
                    <a:pt x="2492" y="0"/>
                    <a:pt x="2486" y="0"/>
                    <a:pt x="2480" y="0"/>
                  </a:cubicBezTo>
                  <a:close/>
                </a:path>
              </a:pathLst>
            </a:custGeom>
            <a:grpFill/>
            <a:ln>
              <a:solidFill>
                <a:schemeClr val="accent1">
                  <a:lumMod val="60000"/>
                  <a:lumOff val="40000"/>
                </a:schemeClr>
              </a:solidFill>
            </a:ln>
          </p:spPr>
          <p:txBody>
            <a:bodyPr spcFirstLastPara="1" wrap="square" lIns="68569" tIns="68569" rIns="68569" bIns="68569" anchor="ctr" anchorCtr="0">
              <a:noAutofit/>
            </a:bodyPr>
            <a:lstStyle/>
            <a:p>
              <a:pPr defTabSz="685800">
                <a:buClr>
                  <a:srgbClr val="000000"/>
                </a:buClr>
              </a:pPr>
              <a:endParaRPr sz="1050" kern="0">
                <a:solidFill>
                  <a:srgbClr val="000000"/>
                </a:solidFill>
                <a:latin typeface="Arial"/>
                <a:cs typeface="Arial"/>
                <a:sym typeface="Arial"/>
              </a:endParaRPr>
            </a:p>
          </p:txBody>
        </p:sp>
        <p:sp>
          <p:nvSpPr>
            <p:cNvPr id="21" name="Google Shape;11207;p84">
              <a:extLst>
                <a:ext uri="{FF2B5EF4-FFF2-40B4-BE49-F238E27FC236}">
                  <a16:creationId xmlns:a16="http://schemas.microsoft.com/office/drawing/2014/main" id="{0E68320E-1B31-1696-E84A-46CC592BD2F0}"/>
                </a:ext>
              </a:extLst>
            </p:cNvPr>
            <p:cNvSpPr/>
            <p:nvPr/>
          </p:nvSpPr>
          <p:spPr>
            <a:xfrm>
              <a:off x="5871963" y="3804169"/>
              <a:ext cx="74185" cy="130775"/>
            </a:xfrm>
            <a:custGeom>
              <a:avLst/>
              <a:gdLst/>
              <a:ahLst/>
              <a:cxnLst/>
              <a:rect l="l" t="t" r="r" b="b"/>
              <a:pathLst>
                <a:path w="2825" h="4980" extrusionOk="0">
                  <a:moveTo>
                    <a:pt x="2487" y="0"/>
                  </a:moveTo>
                  <a:cubicBezTo>
                    <a:pt x="1138" y="0"/>
                    <a:pt x="10" y="1094"/>
                    <a:pt x="1" y="2482"/>
                  </a:cubicBezTo>
                  <a:cubicBezTo>
                    <a:pt x="1" y="3880"/>
                    <a:pt x="1144" y="4980"/>
                    <a:pt x="2498" y="4980"/>
                  </a:cubicBezTo>
                  <a:cubicBezTo>
                    <a:pt x="2599" y="4980"/>
                    <a:pt x="2702" y="4974"/>
                    <a:pt x="2805" y="4961"/>
                  </a:cubicBezTo>
                  <a:cubicBezTo>
                    <a:pt x="1570" y="4789"/>
                    <a:pt x="642" y="3736"/>
                    <a:pt x="642" y="2482"/>
                  </a:cubicBezTo>
                  <a:cubicBezTo>
                    <a:pt x="652" y="1238"/>
                    <a:pt x="1580" y="185"/>
                    <a:pt x="2824" y="23"/>
                  </a:cubicBezTo>
                  <a:cubicBezTo>
                    <a:pt x="2710" y="8"/>
                    <a:pt x="2598" y="0"/>
                    <a:pt x="2487" y="0"/>
                  </a:cubicBezTo>
                  <a:close/>
                </a:path>
              </a:pathLst>
            </a:custGeom>
            <a:grpFill/>
            <a:ln>
              <a:solidFill>
                <a:schemeClr val="accent1">
                  <a:lumMod val="60000"/>
                  <a:lumOff val="40000"/>
                </a:schemeClr>
              </a:solidFill>
            </a:ln>
          </p:spPr>
          <p:txBody>
            <a:bodyPr spcFirstLastPara="1" wrap="square" lIns="68569" tIns="68569" rIns="68569" bIns="68569" anchor="ctr" anchorCtr="0">
              <a:noAutofit/>
            </a:bodyPr>
            <a:lstStyle/>
            <a:p>
              <a:pPr defTabSz="685800">
                <a:buClr>
                  <a:srgbClr val="000000"/>
                </a:buClr>
              </a:pPr>
              <a:endParaRPr sz="1050" kern="0">
                <a:solidFill>
                  <a:srgbClr val="000000"/>
                </a:solidFill>
                <a:latin typeface="Arial"/>
                <a:cs typeface="Arial"/>
                <a:sym typeface="Arial"/>
              </a:endParaRPr>
            </a:p>
          </p:txBody>
        </p:sp>
        <p:sp>
          <p:nvSpPr>
            <p:cNvPr id="22" name="Google Shape;11208;p84">
              <a:extLst>
                <a:ext uri="{FF2B5EF4-FFF2-40B4-BE49-F238E27FC236}">
                  <a16:creationId xmlns:a16="http://schemas.microsoft.com/office/drawing/2014/main" id="{0E19AFD5-4A9C-88A7-A750-B08C944E7557}"/>
                </a:ext>
              </a:extLst>
            </p:cNvPr>
            <p:cNvSpPr/>
            <p:nvPr/>
          </p:nvSpPr>
          <p:spPr>
            <a:xfrm>
              <a:off x="5893339" y="3825361"/>
              <a:ext cx="88995" cy="88733"/>
            </a:xfrm>
            <a:custGeom>
              <a:avLst/>
              <a:gdLst/>
              <a:ahLst/>
              <a:cxnLst/>
              <a:rect l="l" t="t" r="r" b="b"/>
              <a:pathLst>
                <a:path w="3389" h="3379" extrusionOk="0">
                  <a:moveTo>
                    <a:pt x="1677" y="0"/>
                  </a:moveTo>
                  <a:cubicBezTo>
                    <a:pt x="756" y="0"/>
                    <a:pt x="0" y="753"/>
                    <a:pt x="0" y="1685"/>
                  </a:cubicBezTo>
                  <a:cubicBezTo>
                    <a:pt x="0" y="2623"/>
                    <a:pt x="756" y="3379"/>
                    <a:pt x="1685" y="3379"/>
                  </a:cubicBezTo>
                  <a:cubicBezTo>
                    <a:pt x="1691" y="3379"/>
                    <a:pt x="1696" y="3379"/>
                    <a:pt x="1702" y="3379"/>
                  </a:cubicBezTo>
                  <a:cubicBezTo>
                    <a:pt x="2632" y="3379"/>
                    <a:pt x="3379" y="2627"/>
                    <a:pt x="3388" y="1694"/>
                  </a:cubicBezTo>
                  <a:cubicBezTo>
                    <a:pt x="3388" y="757"/>
                    <a:pt x="2632" y="1"/>
                    <a:pt x="1694" y="1"/>
                  </a:cubicBezTo>
                  <a:cubicBezTo>
                    <a:pt x="1688" y="1"/>
                    <a:pt x="1683" y="0"/>
                    <a:pt x="1677" y="0"/>
                  </a:cubicBezTo>
                  <a:close/>
                </a:path>
              </a:pathLst>
            </a:custGeom>
            <a:grpFill/>
            <a:ln>
              <a:solidFill>
                <a:schemeClr val="accent1">
                  <a:lumMod val="60000"/>
                  <a:lumOff val="40000"/>
                </a:schemeClr>
              </a:solidFill>
            </a:ln>
          </p:spPr>
          <p:txBody>
            <a:bodyPr spcFirstLastPara="1" wrap="square" lIns="68569" tIns="68569" rIns="68569" bIns="68569" anchor="ctr" anchorCtr="0">
              <a:noAutofit/>
            </a:bodyPr>
            <a:lstStyle/>
            <a:p>
              <a:pPr defTabSz="685800">
                <a:buClr>
                  <a:srgbClr val="000000"/>
                </a:buClr>
              </a:pPr>
              <a:endParaRPr sz="1050" kern="0">
                <a:solidFill>
                  <a:srgbClr val="000000"/>
                </a:solidFill>
                <a:latin typeface="Arial"/>
                <a:cs typeface="Arial"/>
                <a:sym typeface="Arial"/>
              </a:endParaRPr>
            </a:p>
          </p:txBody>
        </p:sp>
        <p:sp>
          <p:nvSpPr>
            <p:cNvPr id="23" name="Google Shape;11209;p84">
              <a:extLst>
                <a:ext uri="{FF2B5EF4-FFF2-40B4-BE49-F238E27FC236}">
                  <a16:creationId xmlns:a16="http://schemas.microsoft.com/office/drawing/2014/main" id="{ED5D81A7-6174-BED7-8073-C5F883E1A605}"/>
                </a:ext>
              </a:extLst>
            </p:cNvPr>
            <p:cNvSpPr/>
            <p:nvPr/>
          </p:nvSpPr>
          <p:spPr>
            <a:xfrm>
              <a:off x="5892840" y="3824993"/>
              <a:ext cx="53308" cy="88995"/>
            </a:xfrm>
            <a:custGeom>
              <a:avLst/>
              <a:gdLst/>
              <a:ahLst/>
              <a:cxnLst/>
              <a:rect l="l" t="t" r="r" b="b"/>
              <a:pathLst>
                <a:path w="2030" h="3389" extrusionOk="0">
                  <a:moveTo>
                    <a:pt x="1694" y="0"/>
                  </a:moveTo>
                  <a:cubicBezTo>
                    <a:pt x="786" y="0"/>
                    <a:pt x="9" y="742"/>
                    <a:pt x="0" y="1689"/>
                  </a:cubicBezTo>
                  <a:cubicBezTo>
                    <a:pt x="0" y="2645"/>
                    <a:pt x="777" y="3388"/>
                    <a:pt x="1685" y="3388"/>
                  </a:cubicBezTo>
                  <a:cubicBezTo>
                    <a:pt x="1795" y="3388"/>
                    <a:pt x="1907" y="3377"/>
                    <a:pt x="2020" y="3355"/>
                  </a:cubicBezTo>
                  <a:cubicBezTo>
                    <a:pt x="1225" y="3201"/>
                    <a:pt x="661" y="2503"/>
                    <a:pt x="661" y="1689"/>
                  </a:cubicBezTo>
                  <a:cubicBezTo>
                    <a:pt x="661" y="885"/>
                    <a:pt x="1235" y="187"/>
                    <a:pt x="2029" y="34"/>
                  </a:cubicBezTo>
                  <a:cubicBezTo>
                    <a:pt x="1916" y="11"/>
                    <a:pt x="1804" y="0"/>
                    <a:pt x="1694" y="0"/>
                  </a:cubicBezTo>
                  <a:close/>
                </a:path>
              </a:pathLst>
            </a:custGeom>
            <a:grpFill/>
            <a:ln>
              <a:solidFill>
                <a:schemeClr val="accent1">
                  <a:lumMod val="60000"/>
                  <a:lumOff val="40000"/>
                </a:schemeClr>
              </a:solidFill>
            </a:ln>
          </p:spPr>
          <p:txBody>
            <a:bodyPr spcFirstLastPara="1" wrap="square" lIns="68569" tIns="68569" rIns="68569" bIns="68569" anchor="ctr" anchorCtr="0">
              <a:noAutofit/>
            </a:bodyPr>
            <a:lstStyle/>
            <a:p>
              <a:pPr defTabSz="685800">
                <a:buClr>
                  <a:srgbClr val="000000"/>
                </a:buClr>
              </a:pPr>
              <a:endParaRPr sz="1050" kern="0">
                <a:solidFill>
                  <a:srgbClr val="000000"/>
                </a:solidFill>
                <a:latin typeface="Arial"/>
                <a:cs typeface="Arial"/>
                <a:sym typeface="Arial"/>
              </a:endParaRPr>
            </a:p>
          </p:txBody>
        </p:sp>
        <p:sp>
          <p:nvSpPr>
            <p:cNvPr id="24" name="Google Shape;11210;p84">
              <a:extLst>
                <a:ext uri="{FF2B5EF4-FFF2-40B4-BE49-F238E27FC236}">
                  <a16:creationId xmlns:a16="http://schemas.microsoft.com/office/drawing/2014/main" id="{6AAD5A4F-D58E-A32D-1E12-CAD42DFB0ABC}"/>
                </a:ext>
              </a:extLst>
            </p:cNvPr>
            <p:cNvSpPr/>
            <p:nvPr/>
          </p:nvSpPr>
          <p:spPr>
            <a:xfrm>
              <a:off x="5919231" y="3839436"/>
              <a:ext cx="35714" cy="61107"/>
            </a:xfrm>
            <a:custGeom>
              <a:avLst/>
              <a:gdLst/>
              <a:ahLst/>
              <a:cxnLst/>
              <a:rect l="l" t="t" r="r" b="b"/>
              <a:pathLst>
                <a:path w="1360" h="2327" extrusionOk="0">
                  <a:moveTo>
                    <a:pt x="651" y="469"/>
                  </a:moveTo>
                  <a:lnTo>
                    <a:pt x="651" y="900"/>
                  </a:lnTo>
                  <a:cubicBezTo>
                    <a:pt x="469" y="833"/>
                    <a:pt x="421" y="776"/>
                    <a:pt x="421" y="670"/>
                  </a:cubicBezTo>
                  <a:cubicBezTo>
                    <a:pt x="421" y="546"/>
                    <a:pt x="526" y="489"/>
                    <a:pt x="651" y="469"/>
                  </a:cubicBezTo>
                  <a:close/>
                  <a:moveTo>
                    <a:pt x="794" y="1350"/>
                  </a:moveTo>
                  <a:cubicBezTo>
                    <a:pt x="967" y="1426"/>
                    <a:pt x="1005" y="1503"/>
                    <a:pt x="1005" y="1608"/>
                  </a:cubicBezTo>
                  <a:cubicBezTo>
                    <a:pt x="1005" y="1723"/>
                    <a:pt x="909" y="1828"/>
                    <a:pt x="794" y="1838"/>
                  </a:cubicBezTo>
                  <a:lnTo>
                    <a:pt x="794" y="1350"/>
                  </a:lnTo>
                  <a:close/>
                  <a:moveTo>
                    <a:pt x="718" y="0"/>
                  </a:moveTo>
                  <a:cubicBezTo>
                    <a:pt x="670" y="0"/>
                    <a:pt x="622" y="29"/>
                    <a:pt x="622" y="77"/>
                  </a:cubicBezTo>
                  <a:lnTo>
                    <a:pt x="622" y="154"/>
                  </a:lnTo>
                  <a:cubicBezTo>
                    <a:pt x="287" y="192"/>
                    <a:pt x="67" y="374"/>
                    <a:pt x="67" y="709"/>
                  </a:cubicBezTo>
                  <a:cubicBezTo>
                    <a:pt x="67" y="1063"/>
                    <a:pt x="345" y="1168"/>
                    <a:pt x="613" y="1273"/>
                  </a:cubicBezTo>
                  <a:lnTo>
                    <a:pt x="613" y="1838"/>
                  </a:lnTo>
                  <a:cubicBezTo>
                    <a:pt x="479" y="1819"/>
                    <a:pt x="354" y="1752"/>
                    <a:pt x="258" y="1656"/>
                  </a:cubicBezTo>
                  <a:cubicBezTo>
                    <a:pt x="236" y="1633"/>
                    <a:pt x="206" y="1623"/>
                    <a:pt x="176" y="1623"/>
                  </a:cubicBezTo>
                  <a:cubicBezTo>
                    <a:pt x="130" y="1623"/>
                    <a:pt x="84" y="1648"/>
                    <a:pt x="67" y="1694"/>
                  </a:cubicBezTo>
                  <a:cubicBezTo>
                    <a:pt x="0" y="1771"/>
                    <a:pt x="0" y="1876"/>
                    <a:pt x="67" y="1943"/>
                  </a:cubicBezTo>
                  <a:cubicBezTo>
                    <a:pt x="203" y="2089"/>
                    <a:pt x="392" y="2174"/>
                    <a:pt x="590" y="2174"/>
                  </a:cubicBezTo>
                  <a:cubicBezTo>
                    <a:pt x="601" y="2174"/>
                    <a:pt x="612" y="2173"/>
                    <a:pt x="622" y="2173"/>
                  </a:cubicBezTo>
                  <a:lnTo>
                    <a:pt x="622" y="2173"/>
                  </a:lnTo>
                  <a:lnTo>
                    <a:pt x="613" y="2183"/>
                  </a:lnTo>
                  <a:lnTo>
                    <a:pt x="613" y="2259"/>
                  </a:lnTo>
                  <a:cubicBezTo>
                    <a:pt x="613" y="2297"/>
                    <a:pt x="670" y="2326"/>
                    <a:pt x="708" y="2326"/>
                  </a:cubicBezTo>
                  <a:cubicBezTo>
                    <a:pt x="756" y="2326"/>
                    <a:pt x="804" y="2297"/>
                    <a:pt x="804" y="2259"/>
                  </a:cubicBezTo>
                  <a:lnTo>
                    <a:pt x="804" y="2173"/>
                  </a:lnTo>
                  <a:cubicBezTo>
                    <a:pt x="1120" y="2154"/>
                    <a:pt x="1359" y="1886"/>
                    <a:pt x="1340" y="1570"/>
                  </a:cubicBezTo>
                  <a:cubicBezTo>
                    <a:pt x="1340" y="1235"/>
                    <a:pt x="1129" y="1082"/>
                    <a:pt x="814" y="967"/>
                  </a:cubicBezTo>
                  <a:lnTo>
                    <a:pt x="814" y="469"/>
                  </a:lnTo>
                  <a:cubicBezTo>
                    <a:pt x="909" y="479"/>
                    <a:pt x="1005" y="508"/>
                    <a:pt x="1082" y="556"/>
                  </a:cubicBezTo>
                  <a:cubicBezTo>
                    <a:pt x="1102" y="567"/>
                    <a:pt x="1123" y="573"/>
                    <a:pt x="1144" y="573"/>
                  </a:cubicBezTo>
                  <a:cubicBezTo>
                    <a:pt x="1191" y="573"/>
                    <a:pt x="1234" y="545"/>
                    <a:pt x="1254" y="498"/>
                  </a:cubicBezTo>
                  <a:cubicBezTo>
                    <a:pt x="1311" y="431"/>
                    <a:pt x="1302" y="335"/>
                    <a:pt x="1244" y="278"/>
                  </a:cubicBezTo>
                  <a:cubicBezTo>
                    <a:pt x="1130" y="199"/>
                    <a:pt x="992" y="152"/>
                    <a:pt x="852" y="152"/>
                  </a:cubicBezTo>
                  <a:cubicBezTo>
                    <a:pt x="839" y="152"/>
                    <a:pt x="827" y="153"/>
                    <a:pt x="814" y="154"/>
                  </a:cubicBezTo>
                  <a:lnTo>
                    <a:pt x="814" y="77"/>
                  </a:lnTo>
                  <a:cubicBezTo>
                    <a:pt x="814" y="39"/>
                    <a:pt x="766" y="0"/>
                    <a:pt x="718" y="0"/>
                  </a:cubicBezTo>
                  <a:close/>
                </a:path>
              </a:pathLst>
            </a:custGeom>
            <a:grpFill/>
            <a:ln>
              <a:solidFill>
                <a:schemeClr val="accent1">
                  <a:lumMod val="60000"/>
                  <a:lumOff val="40000"/>
                </a:schemeClr>
              </a:solidFill>
            </a:ln>
          </p:spPr>
          <p:txBody>
            <a:bodyPr spcFirstLastPara="1" wrap="square" lIns="68569" tIns="68569" rIns="68569" bIns="68569" anchor="ctr" anchorCtr="0">
              <a:noAutofit/>
            </a:bodyPr>
            <a:lstStyle/>
            <a:p>
              <a:pPr defTabSz="685800">
                <a:buClr>
                  <a:srgbClr val="000000"/>
                </a:buClr>
              </a:pPr>
              <a:endParaRPr sz="1050" kern="0">
                <a:solidFill>
                  <a:srgbClr val="000000"/>
                </a:solidFill>
                <a:latin typeface="Arial"/>
                <a:cs typeface="Arial"/>
                <a:sym typeface="Arial"/>
              </a:endParaRPr>
            </a:p>
          </p:txBody>
        </p:sp>
        <p:sp>
          <p:nvSpPr>
            <p:cNvPr id="25" name="Google Shape;11211;p84">
              <a:extLst>
                <a:ext uri="{FF2B5EF4-FFF2-40B4-BE49-F238E27FC236}">
                  <a16:creationId xmlns:a16="http://schemas.microsoft.com/office/drawing/2014/main" id="{12845E07-645D-9B8A-627C-CB8B2EEA3D30}"/>
                </a:ext>
              </a:extLst>
            </p:cNvPr>
            <p:cNvSpPr/>
            <p:nvPr/>
          </p:nvSpPr>
          <p:spPr>
            <a:xfrm>
              <a:off x="5973747" y="3766565"/>
              <a:ext cx="130959" cy="130460"/>
            </a:xfrm>
            <a:custGeom>
              <a:avLst/>
              <a:gdLst/>
              <a:ahLst/>
              <a:cxnLst/>
              <a:rect l="l" t="t" r="r" b="b"/>
              <a:pathLst>
                <a:path w="4987" h="4968" extrusionOk="0">
                  <a:moveTo>
                    <a:pt x="2481" y="0"/>
                  </a:moveTo>
                  <a:cubicBezTo>
                    <a:pt x="1121" y="0"/>
                    <a:pt x="10" y="1107"/>
                    <a:pt x="1" y="2479"/>
                  </a:cubicBezTo>
                  <a:cubicBezTo>
                    <a:pt x="1" y="3847"/>
                    <a:pt x="1111" y="4967"/>
                    <a:pt x="2489" y="4967"/>
                  </a:cubicBezTo>
                  <a:cubicBezTo>
                    <a:pt x="2495" y="4967"/>
                    <a:pt x="2501" y="4967"/>
                    <a:pt x="2507" y="4967"/>
                  </a:cubicBezTo>
                  <a:cubicBezTo>
                    <a:pt x="3867" y="4967"/>
                    <a:pt x="4977" y="3861"/>
                    <a:pt x="4977" y="2488"/>
                  </a:cubicBezTo>
                  <a:cubicBezTo>
                    <a:pt x="4987" y="1120"/>
                    <a:pt x="3877" y="0"/>
                    <a:pt x="2499" y="0"/>
                  </a:cubicBezTo>
                  <a:cubicBezTo>
                    <a:pt x="2493" y="0"/>
                    <a:pt x="2487" y="0"/>
                    <a:pt x="2481" y="0"/>
                  </a:cubicBezTo>
                  <a:close/>
                </a:path>
              </a:pathLst>
            </a:custGeom>
            <a:grpFill/>
            <a:ln>
              <a:solidFill>
                <a:schemeClr val="accent1">
                  <a:lumMod val="60000"/>
                  <a:lumOff val="40000"/>
                </a:schemeClr>
              </a:solidFill>
            </a:ln>
          </p:spPr>
          <p:txBody>
            <a:bodyPr spcFirstLastPara="1" wrap="square" lIns="68569" tIns="68569" rIns="68569" bIns="68569" anchor="ctr" anchorCtr="0">
              <a:noAutofit/>
            </a:bodyPr>
            <a:lstStyle/>
            <a:p>
              <a:pPr defTabSz="685800">
                <a:buClr>
                  <a:srgbClr val="000000"/>
                </a:buClr>
              </a:pPr>
              <a:endParaRPr sz="1050" kern="0">
                <a:solidFill>
                  <a:srgbClr val="000000"/>
                </a:solidFill>
                <a:latin typeface="Arial"/>
                <a:cs typeface="Arial"/>
                <a:sym typeface="Arial"/>
              </a:endParaRPr>
            </a:p>
          </p:txBody>
        </p:sp>
        <p:sp>
          <p:nvSpPr>
            <p:cNvPr id="26" name="Google Shape;11212;p84">
              <a:extLst>
                <a:ext uri="{FF2B5EF4-FFF2-40B4-BE49-F238E27FC236}">
                  <a16:creationId xmlns:a16="http://schemas.microsoft.com/office/drawing/2014/main" id="{393F6E6B-18DD-D1EE-B6DF-B6CD975A51A4}"/>
                </a:ext>
              </a:extLst>
            </p:cNvPr>
            <p:cNvSpPr/>
            <p:nvPr/>
          </p:nvSpPr>
          <p:spPr>
            <a:xfrm>
              <a:off x="5973274" y="3766250"/>
              <a:ext cx="74132" cy="130801"/>
            </a:xfrm>
            <a:custGeom>
              <a:avLst/>
              <a:gdLst/>
              <a:ahLst/>
              <a:cxnLst/>
              <a:rect l="l" t="t" r="r" b="b"/>
              <a:pathLst>
                <a:path w="2823" h="4981" extrusionOk="0">
                  <a:moveTo>
                    <a:pt x="2497" y="1"/>
                  </a:moveTo>
                  <a:cubicBezTo>
                    <a:pt x="1143" y="1"/>
                    <a:pt x="9" y="1089"/>
                    <a:pt x="9" y="2481"/>
                  </a:cubicBezTo>
                  <a:cubicBezTo>
                    <a:pt x="0" y="3875"/>
                    <a:pt x="1136" y="4981"/>
                    <a:pt x="2492" y="4981"/>
                  </a:cubicBezTo>
                  <a:cubicBezTo>
                    <a:pt x="2598" y="4981"/>
                    <a:pt x="2705" y="4974"/>
                    <a:pt x="2813" y="4960"/>
                  </a:cubicBezTo>
                  <a:cubicBezTo>
                    <a:pt x="1569" y="4797"/>
                    <a:pt x="641" y="3735"/>
                    <a:pt x="650" y="2481"/>
                  </a:cubicBezTo>
                  <a:cubicBezTo>
                    <a:pt x="650" y="1237"/>
                    <a:pt x="1579" y="184"/>
                    <a:pt x="2823" y="22"/>
                  </a:cubicBezTo>
                  <a:cubicBezTo>
                    <a:pt x="2713" y="8"/>
                    <a:pt x="2605" y="1"/>
                    <a:pt x="2497" y="1"/>
                  </a:cubicBezTo>
                  <a:close/>
                </a:path>
              </a:pathLst>
            </a:custGeom>
            <a:grpFill/>
            <a:ln>
              <a:solidFill>
                <a:schemeClr val="accent1">
                  <a:lumMod val="60000"/>
                  <a:lumOff val="40000"/>
                </a:schemeClr>
              </a:solidFill>
            </a:ln>
          </p:spPr>
          <p:txBody>
            <a:bodyPr spcFirstLastPara="1" wrap="square" lIns="68569" tIns="68569" rIns="68569" bIns="68569" anchor="ctr" anchorCtr="0">
              <a:noAutofit/>
            </a:bodyPr>
            <a:lstStyle/>
            <a:p>
              <a:pPr defTabSz="685800">
                <a:buClr>
                  <a:srgbClr val="000000"/>
                </a:buClr>
              </a:pPr>
              <a:endParaRPr sz="1050" kern="0">
                <a:solidFill>
                  <a:srgbClr val="000000"/>
                </a:solidFill>
                <a:latin typeface="Arial"/>
                <a:cs typeface="Arial"/>
                <a:sym typeface="Arial"/>
              </a:endParaRPr>
            </a:p>
          </p:txBody>
        </p:sp>
        <p:sp>
          <p:nvSpPr>
            <p:cNvPr id="27" name="Google Shape;11213;p84">
              <a:extLst>
                <a:ext uri="{FF2B5EF4-FFF2-40B4-BE49-F238E27FC236}">
                  <a16:creationId xmlns:a16="http://schemas.microsoft.com/office/drawing/2014/main" id="{1B21946A-7E60-9F1A-3243-0C150691E266}"/>
                </a:ext>
              </a:extLst>
            </p:cNvPr>
            <p:cNvSpPr/>
            <p:nvPr/>
          </p:nvSpPr>
          <p:spPr>
            <a:xfrm>
              <a:off x="5994624" y="3787415"/>
              <a:ext cx="89231" cy="88733"/>
            </a:xfrm>
            <a:custGeom>
              <a:avLst/>
              <a:gdLst/>
              <a:ahLst/>
              <a:cxnLst/>
              <a:rect l="l" t="t" r="r" b="b"/>
              <a:pathLst>
                <a:path w="3398" h="3379" extrusionOk="0">
                  <a:moveTo>
                    <a:pt x="1686" y="0"/>
                  </a:moveTo>
                  <a:cubicBezTo>
                    <a:pt x="756" y="0"/>
                    <a:pt x="10" y="753"/>
                    <a:pt x="0" y="1685"/>
                  </a:cubicBezTo>
                  <a:cubicBezTo>
                    <a:pt x="0" y="2623"/>
                    <a:pt x="756" y="3379"/>
                    <a:pt x="1694" y="3379"/>
                  </a:cubicBezTo>
                  <a:cubicBezTo>
                    <a:pt x="1700" y="3379"/>
                    <a:pt x="1706" y="3379"/>
                    <a:pt x="1712" y="3379"/>
                  </a:cubicBezTo>
                  <a:cubicBezTo>
                    <a:pt x="2641" y="3379"/>
                    <a:pt x="3388" y="2626"/>
                    <a:pt x="3388" y="1694"/>
                  </a:cubicBezTo>
                  <a:cubicBezTo>
                    <a:pt x="3398" y="757"/>
                    <a:pt x="2642" y="0"/>
                    <a:pt x="1704" y="0"/>
                  </a:cubicBezTo>
                  <a:cubicBezTo>
                    <a:pt x="1698" y="0"/>
                    <a:pt x="1692" y="0"/>
                    <a:pt x="1686" y="0"/>
                  </a:cubicBezTo>
                  <a:close/>
                </a:path>
              </a:pathLst>
            </a:custGeom>
            <a:grpFill/>
            <a:ln>
              <a:solidFill>
                <a:schemeClr val="accent1">
                  <a:lumMod val="60000"/>
                  <a:lumOff val="40000"/>
                </a:schemeClr>
              </a:solidFill>
            </a:ln>
          </p:spPr>
          <p:txBody>
            <a:bodyPr spcFirstLastPara="1" wrap="square" lIns="68569" tIns="68569" rIns="68569" bIns="68569" anchor="ctr" anchorCtr="0">
              <a:noAutofit/>
            </a:bodyPr>
            <a:lstStyle/>
            <a:p>
              <a:pPr defTabSz="685800">
                <a:buClr>
                  <a:srgbClr val="000000"/>
                </a:buClr>
              </a:pPr>
              <a:endParaRPr sz="1050" kern="0">
                <a:solidFill>
                  <a:srgbClr val="000000"/>
                </a:solidFill>
                <a:latin typeface="Arial"/>
                <a:cs typeface="Arial"/>
                <a:sym typeface="Arial"/>
              </a:endParaRPr>
            </a:p>
          </p:txBody>
        </p:sp>
        <p:sp>
          <p:nvSpPr>
            <p:cNvPr id="28" name="Google Shape;11214;p84">
              <a:extLst>
                <a:ext uri="{FF2B5EF4-FFF2-40B4-BE49-F238E27FC236}">
                  <a16:creationId xmlns:a16="http://schemas.microsoft.com/office/drawing/2014/main" id="{A4D44D0C-1273-E93B-1E0C-DFB291656486}"/>
                </a:ext>
              </a:extLst>
            </p:cNvPr>
            <p:cNvSpPr/>
            <p:nvPr/>
          </p:nvSpPr>
          <p:spPr>
            <a:xfrm>
              <a:off x="5994361" y="3787284"/>
              <a:ext cx="53308" cy="88916"/>
            </a:xfrm>
            <a:custGeom>
              <a:avLst/>
              <a:gdLst/>
              <a:ahLst/>
              <a:cxnLst/>
              <a:rect l="l" t="t" r="r" b="b"/>
              <a:pathLst>
                <a:path w="2030" h="3386" extrusionOk="0">
                  <a:moveTo>
                    <a:pt x="1689" y="0"/>
                  </a:moveTo>
                  <a:cubicBezTo>
                    <a:pt x="775" y="0"/>
                    <a:pt x="1" y="734"/>
                    <a:pt x="1" y="1680"/>
                  </a:cubicBezTo>
                  <a:cubicBezTo>
                    <a:pt x="1" y="2641"/>
                    <a:pt x="777" y="3386"/>
                    <a:pt x="1695" y="3386"/>
                  </a:cubicBezTo>
                  <a:cubicBezTo>
                    <a:pt x="1802" y="3386"/>
                    <a:pt x="1910" y="3376"/>
                    <a:pt x="2020" y="3355"/>
                  </a:cubicBezTo>
                  <a:cubicBezTo>
                    <a:pt x="1226" y="3192"/>
                    <a:pt x="651" y="2494"/>
                    <a:pt x="661" y="1690"/>
                  </a:cubicBezTo>
                  <a:cubicBezTo>
                    <a:pt x="661" y="876"/>
                    <a:pt x="1235" y="187"/>
                    <a:pt x="2030" y="34"/>
                  </a:cubicBezTo>
                  <a:cubicBezTo>
                    <a:pt x="1915" y="11"/>
                    <a:pt x="1801" y="0"/>
                    <a:pt x="1689" y="0"/>
                  </a:cubicBezTo>
                  <a:close/>
                </a:path>
              </a:pathLst>
            </a:custGeom>
            <a:grpFill/>
            <a:ln>
              <a:solidFill>
                <a:schemeClr val="accent1">
                  <a:lumMod val="60000"/>
                  <a:lumOff val="40000"/>
                </a:schemeClr>
              </a:solidFill>
            </a:ln>
          </p:spPr>
          <p:txBody>
            <a:bodyPr spcFirstLastPara="1" wrap="square" lIns="68569" tIns="68569" rIns="68569" bIns="68569" anchor="ctr" anchorCtr="0">
              <a:noAutofit/>
            </a:bodyPr>
            <a:lstStyle/>
            <a:p>
              <a:pPr defTabSz="685800">
                <a:buClr>
                  <a:srgbClr val="000000"/>
                </a:buClr>
              </a:pPr>
              <a:endParaRPr sz="1050" kern="0">
                <a:solidFill>
                  <a:srgbClr val="000000"/>
                </a:solidFill>
                <a:latin typeface="Arial"/>
                <a:cs typeface="Arial"/>
                <a:sym typeface="Arial"/>
              </a:endParaRPr>
            </a:p>
          </p:txBody>
        </p:sp>
        <p:sp>
          <p:nvSpPr>
            <p:cNvPr id="29" name="Google Shape;11215;p84">
              <a:extLst>
                <a:ext uri="{FF2B5EF4-FFF2-40B4-BE49-F238E27FC236}">
                  <a16:creationId xmlns:a16="http://schemas.microsoft.com/office/drawing/2014/main" id="{779CD9BD-9BB8-896E-447E-8333C5C2834D}"/>
                </a:ext>
              </a:extLst>
            </p:cNvPr>
            <p:cNvSpPr/>
            <p:nvPr/>
          </p:nvSpPr>
          <p:spPr>
            <a:xfrm>
              <a:off x="6020753" y="3801727"/>
              <a:ext cx="35451" cy="60844"/>
            </a:xfrm>
            <a:custGeom>
              <a:avLst/>
              <a:gdLst/>
              <a:ahLst/>
              <a:cxnLst/>
              <a:rect l="l" t="t" r="r" b="b"/>
              <a:pathLst>
                <a:path w="1350" h="2317" extrusionOk="0">
                  <a:moveTo>
                    <a:pt x="642" y="470"/>
                  </a:moveTo>
                  <a:lnTo>
                    <a:pt x="642" y="891"/>
                  </a:lnTo>
                  <a:cubicBezTo>
                    <a:pt x="460" y="824"/>
                    <a:pt x="412" y="767"/>
                    <a:pt x="412" y="661"/>
                  </a:cubicBezTo>
                  <a:cubicBezTo>
                    <a:pt x="412" y="537"/>
                    <a:pt x="517" y="489"/>
                    <a:pt x="642" y="470"/>
                  </a:cubicBezTo>
                  <a:close/>
                  <a:moveTo>
                    <a:pt x="785" y="1341"/>
                  </a:moveTo>
                  <a:cubicBezTo>
                    <a:pt x="967" y="1417"/>
                    <a:pt x="996" y="1503"/>
                    <a:pt x="996" y="1599"/>
                  </a:cubicBezTo>
                  <a:cubicBezTo>
                    <a:pt x="996" y="1724"/>
                    <a:pt x="910" y="1819"/>
                    <a:pt x="785" y="1829"/>
                  </a:cubicBezTo>
                  <a:lnTo>
                    <a:pt x="785" y="1341"/>
                  </a:lnTo>
                  <a:close/>
                  <a:moveTo>
                    <a:pt x="709" y="1"/>
                  </a:moveTo>
                  <a:cubicBezTo>
                    <a:pt x="661" y="1"/>
                    <a:pt x="613" y="30"/>
                    <a:pt x="613" y="68"/>
                  </a:cubicBezTo>
                  <a:lnTo>
                    <a:pt x="613" y="145"/>
                  </a:lnTo>
                  <a:cubicBezTo>
                    <a:pt x="278" y="192"/>
                    <a:pt x="67" y="365"/>
                    <a:pt x="67" y="700"/>
                  </a:cubicBezTo>
                  <a:cubicBezTo>
                    <a:pt x="58" y="1054"/>
                    <a:pt x="335" y="1169"/>
                    <a:pt x="613" y="1274"/>
                  </a:cubicBezTo>
                  <a:lnTo>
                    <a:pt x="613" y="1829"/>
                  </a:lnTo>
                  <a:cubicBezTo>
                    <a:pt x="479" y="1810"/>
                    <a:pt x="355" y="1743"/>
                    <a:pt x="249" y="1647"/>
                  </a:cubicBezTo>
                  <a:cubicBezTo>
                    <a:pt x="227" y="1624"/>
                    <a:pt x="198" y="1614"/>
                    <a:pt x="169" y="1614"/>
                  </a:cubicBezTo>
                  <a:cubicBezTo>
                    <a:pt x="125" y="1614"/>
                    <a:pt x="81" y="1639"/>
                    <a:pt x="58" y="1685"/>
                  </a:cubicBezTo>
                  <a:cubicBezTo>
                    <a:pt x="0" y="1762"/>
                    <a:pt x="0" y="1867"/>
                    <a:pt x="58" y="1944"/>
                  </a:cubicBezTo>
                  <a:cubicBezTo>
                    <a:pt x="201" y="2097"/>
                    <a:pt x="402" y="2173"/>
                    <a:pt x="613" y="2173"/>
                  </a:cubicBezTo>
                  <a:lnTo>
                    <a:pt x="603" y="2250"/>
                  </a:lnTo>
                  <a:cubicBezTo>
                    <a:pt x="603" y="2288"/>
                    <a:pt x="661" y="2317"/>
                    <a:pt x="699" y="2317"/>
                  </a:cubicBezTo>
                  <a:cubicBezTo>
                    <a:pt x="747" y="2317"/>
                    <a:pt x="804" y="2288"/>
                    <a:pt x="804" y="2250"/>
                  </a:cubicBezTo>
                  <a:lnTo>
                    <a:pt x="804" y="2164"/>
                  </a:lnTo>
                  <a:cubicBezTo>
                    <a:pt x="1111" y="2145"/>
                    <a:pt x="1350" y="1877"/>
                    <a:pt x="1340" y="1561"/>
                  </a:cubicBezTo>
                  <a:cubicBezTo>
                    <a:pt x="1340" y="1207"/>
                    <a:pt x="1101" y="1063"/>
                    <a:pt x="804" y="958"/>
                  </a:cubicBezTo>
                  <a:lnTo>
                    <a:pt x="804" y="460"/>
                  </a:lnTo>
                  <a:cubicBezTo>
                    <a:pt x="996" y="470"/>
                    <a:pt x="1063" y="566"/>
                    <a:pt x="1139" y="566"/>
                  </a:cubicBezTo>
                  <a:cubicBezTo>
                    <a:pt x="1216" y="566"/>
                    <a:pt x="1264" y="489"/>
                    <a:pt x="1283" y="422"/>
                  </a:cubicBezTo>
                  <a:cubicBezTo>
                    <a:pt x="1312" y="298"/>
                    <a:pt x="1235" y="240"/>
                    <a:pt x="1120" y="192"/>
                  </a:cubicBezTo>
                  <a:cubicBezTo>
                    <a:pt x="1015" y="164"/>
                    <a:pt x="910" y="145"/>
                    <a:pt x="804" y="145"/>
                  </a:cubicBezTo>
                  <a:lnTo>
                    <a:pt x="804" y="68"/>
                  </a:lnTo>
                  <a:cubicBezTo>
                    <a:pt x="804" y="30"/>
                    <a:pt x="757" y="1"/>
                    <a:pt x="709" y="1"/>
                  </a:cubicBezTo>
                  <a:close/>
                </a:path>
              </a:pathLst>
            </a:custGeom>
            <a:grpFill/>
            <a:ln>
              <a:solidFill>
                <a:schemeClr val="accent1">
                  <a:lumMod val="60000"/>
                  <a:lumOff val="40000"/>
                </a:schemeClr>
              </a:solidFill>
            </a:ln>
          </p:spPr>
          <p:txBody>
            <a:bodyPr spcFirstLastPara="1" wrap="square" lIns="68569" tIns="68569" rIns="68569" bIns="68569" anchor="ctr" anchorCtr="0">
              <a:noAutofit/>
            </a:bodyPr>
            <a:lstStyle/>
            <a:p>
              <a:pPr defTabSz="685800">
                <a:buClr>
                  <a:srgbClr val="000000"/>
                </a:buClr>
              </a:pPr>
              <a:endParaRPr sz="1050" kern="0">
                <a:solidFill>
                  <a:srgbClr val="000000"/>
                </a:solidFill>
                <a:latin typeface="Arial"/>
                <a:cs typeface="Arial"/>
                <a:sym typeface="Arial"/>
              </a:endParaRPr>
            </a:p>
          </p:txBody>
        </p:sp>
        <p:sp>
          <p:nvSpPr>
            <p:cNvPr id="30" name="Google Shape;11216;p84">
              <a:extLst>
                <a:ext uri="{FF2B5EF4-FFF2-40B4-BE49-F238E27FC236}">
                  <a16:creationId xmlns:a16="http://schemas.microsoft.com/office/drawing/2014/main" id="{78D38550-59CE-B062-647C-8175B0ADF30E}"/>
                </a:ext>
              </a:extLst>
            </p:cNvPr>
            <p:cNvSpPr/>
            <p:nvPr/>
          </p:nvSpPr>
          <p:spPr>
            <a:xfrm>
              <a:off x="5744051" y="3983945"/>
              <a:ext cx="147056" cy="165491"/>
            </a:xfrm>
            <a:custGeom>
              <a:avLst/>
              <a:gdLst/>
              <a:ahLst/>
              <a:cxnLst/>
              <a:rect l="l" t="t" r="r" b="b"/>
              <a:pathLst>
                <a:path w="5600" h="6302" extrusionOk="0">
                  <a:moveTo>
                    <a:pt x="3733" y="0"/>
                  </a:moveTo>
                  <a:lnTo>
                    <a:pt x="269" y="1292"/>
                  </a:lnTo>
                  <a:cubicBezTo>
                    <a:pt x="96" y="1359"/>
                    <a:pt x="1" y="1560"/>
                    <a:pt x="68" y="1733"/>
                  </a:cubicBezTo>
                  <a:lnTo>
                    <a:pt x="1695" y="6078"/>
                  </a:lnTo>
                  <a:cubicBezTo>
                    <a:pt x="1746" y="6218"/>
                    <a:pt x="1872" y="6301"/>
                    <a:pt x="2010" y="6301"/>
                  </a:cubicBezTo>
                  <a:cubicBezTo>
                    <a:pt x="2051" y="6301"/>
                    <a:pt x="2093" y="6294"/>
                    <a:pt x="2135" y="6278"/>
                  </a:cubicBezTo>
                  <a:lnTo>
                    <a:pt x="5599" y="4986"/>
                  </a:lnTo>
                  <a:lnTo>
                    <a:pt x="3733" y="0"/>
                  </a:lnTo>
                  <a:close/>
                </a:path>
              </a:pathLst>
            </a:custGeom>
            <a:grpFill/>
            <a:ln>
              <a:solidFill>
                <a:schemeClr val="accent1">
                  <a:lumMod val="60000"/>
                  <a:lumOff val="40000"/>
                </a:schemeClr>
              </a:solidFill>
            </a:ln>
          </p:spPr>
          <p:txBody>
            <a:bodyPr spcFirstLastPara="1" wrap="square" lIns="68569" tIns="68569" rIns="68569" bIns="68569" anchor="ctr" anchorCtr="0">
              <a:noAutofit/>
            </a:bodyPr>
            <a:lstStyle/>
            <a:p>
              <a:pPr defTabSz="685800">
                <a:buClr>
                  <a:srgbClr val="000000"/>
                </a:buClr>
              </a:pPr>
              <a:endParaRPr sz="1050" kern="0">
                <a:solidFill>
                  <a:srgbClr val="000000"/>
                </a:solidFill>
                <a:latin typeface="Arial"/>
                <a:cs typeface="Arial"/>
                <a:sym typeface="Arial"/>
              </a:endParaRPr>
            </a:p>
          </p:txBody>
        </p:sp>
        <p:sp>
          <p:nvSpPr>
            <p:cNvPr id="31" name="Google Shape;11217;p84">
              <a:extLst>
                <a:ext uri="{FF2B5EF4-FFF2-40B4-BE49-F238E27FC236}">
                  <a16:creationId xmlns:a16="http://schemas.microsoft.com/office/drawing/2014/main" id="{850D8758-8906-0B4A-FD8B-D75F6B2392F5}"/>
                </a:ext>
              </a:extLst>
            </p:cNvPr>
            <p:cNvSpPr/>
            <p:nvPr/>
          </p:nvSpPr>
          <p:spPr>
            <a:xfrm>
              <a:off x="5784754" y="4095786"/>
              <a:ext cx="106353" cy="53597"/>
            </a:xfrm>
            <a:custGeom>
              <a:avLst/>
              <a:gdLst/>
              <a:ahLst/>
              <a:cxnLst/>
              <a:rect l="l" t="t" r="r" b="b"/>
              <a:pathLst>
                <a:path w="4050" h="2041" extrusionOk="0">
                  <a:moveTo>
                    <a:pt x="3781" y="0"/>
                  </a:moveTo>
                  <a:lnTo>
                    <a:pt x="3714" y="29"/>
                  </a:lnTo>
                  <a:lnTo>
                    <a:pt x="1" y="1417"/>
                  </a:lnTo>
                  <a:lnTo>
                    <a:pt x="145" y="1819"/>
                  </a:lnTo>
                  <a:cubicBezTo>
                    <a:pt x="197" y="1953"/>
                    <a:pt x="331" y="2041"/>
                    <a:pt x="469" y="2041"/>
                  </a:cubicBezTo>
                  <a:cubicBezTo>
                    <a:pt x="508" y="2041"/>
                    <a:pt x="547" y="2034"/>
                    <a:pt x="585" y="2019"/>
                  </a:cubicBezTo>
                  <a:lnTo>
                    <a:pt x="4049" y="727"/>
                  </a:lnTo>
                  <a:lnTo>
                    <a:pt x="3781" y="0"/>
                  </a:lnTo>
                  <a:close/>
                </a:path>
              </a:pathLst>
            </a:custGeom>
            <a:grpFill/>
            <a:ln>
              <a:solidFill>
                <a:schemeClr val="accent1">
                  <a:lumMod val="60000"/>
                  <a:lumOff val="40000"/>
                </a:schemeClr>
              </a:solidFill>
            </a:ln>
          </p:spPr>
          <p:txBody>
            <a:bodyPr spcFirstLastPara="1" wrap="square" lIns="68569" tIns="68569" rIns="68569" bIns="68569" anchor="ctr" anchorCtr="0">
              <a:noAutofit/>
            </a:bodyPr>
            <a:lstStyle/>
            <a:p>
              <a:pPr defTabSz="685800">
                <a:buClr>
                  <a:srgbClr val="000000"/>
                </a:buClr>
              </a:pPr>
              <a:endParaRPr sz="1050" kern="0">
                <a:solidFill>
                  <a:srgbClr val="000000"/>
                </a:solidFill>
                <a:latin typeface="Arial"/>
                <a:cs typeface="Arial"/>
                <a:sym typeface="Arial"/>
              </a:endParaRPr>
            </a:p>
          </p:txBody>
        </p:sp>
        <p:sp>
          <p:nvSpPr>
            <p:cNvPr id="32" name="Google Shape;11218;p84">
              <a:extLst>
                <a:ext uri="{FF2B5EF4-FFF2-40B4-BE49-F238E27FC236}">
                  <a16:creationId xmlns:a16="http://schemas.microsoft.com/office/drawing/2014/main" id="{DD775A26-728C-10D0-4866-A226D78A5987}"/>
                </a:ext>
              </a:extLst>
            </p:cNvPr>
            <p:cNvSpPr/>
            <p:nvPr/>
          </p:nvSpPr>
          <p:spPr>
            <a:xfrm>
              <a:off x="5886538" y="3909550"/>
              <a:ext cx="286024" cy="176441"/>
            </a:xfrm>
            <a:custGeom>
              <a:avLst/>
              <a:gdLst/>
              <a:ahLst/>
              <a:cxnLst/>
              <a:rect l="l" t="t" r="r" b="b"/>
              <a:pathLst>
                <a:path w="10892" h="6719" extrusionOk="0">
                  <a:moveTo>
                    <a:pt x="9693" y="1"/>
                  </a:moveTo>
                  <a:cubicBezTo>
                    <a:pt x="9260" y="1"/>
                    <a:pt x="8912" y="344"/>
                    <a:pt x="8873" y="383"/>
                  </a:cubicBezTo>
                  <a:lnTo>
                    <a:pt x="6002" y="2747"/>
                  </a:lnTo>
                  <a:cubicBezTo>
                    <a:pt x="6002" y="2747"/>
                    <a:pt x="5963" y="1934"/>
                    <a:pt x="5111" y="1934"/>
                  </a:cubicBezTo>
                  <a:cubicBezTo>
                    <a:pt x="4317" y="1931"/>
                    <a:pt x="3755" y="1924"/>
                    <a:pt x="3338" y="1924"/>
                  </a:cubicBezTo>
                  <a:cubicBezTo>
                    <a:pt x="2505" y="1924"/>
                    <a:pt x="2256" y="1950"/>
                    <a:pt x="1905" y="2077"/>
                  </a:cubicBezTo>
                  <a:lnTo>
                    <a:pt x="1" y="2862"/>
                  </a:lnTo>
                  <a:lnTo>
                    <a:pt x="1436" y="6719"/>
                  </a:lnTo>
                  <a:cubicBezTo>
                    <a:pt x="2585" y="6243"/>
                    <a:pt x="2514" y="6187"/>
                    <a:pt x="3650" y="6187"/>
                  </a:cubicBezTo>
                  <a:cubicBezTo>
                    <a:pt x="3999" y="6187"/>
                    <a:pt x="4463" y="6193"/>
                    <a:pt x="5111" y="6193"/>
                  </a:cubicBezTo>
                  <a:cubicBezTo>
                    <a:pt x="5724" y="6173"/>
                    <a:pt x="6308" y="5905"/>
                    <a:pt x="6719" y="5446"/>
                  </a:cubicBezTo>
                  <a:lnTo>
                    <a:pt x="10251" y="1675"/>
                  </a:lnTo>
                  <a:cubicBezTo>
                    <a:pt x="10356" y="1551"/>
                    <a:pt x="10892" y="843"/>
                    <a:pt x="10299" y="259"/>
                  </a:cubicBezTo>
                  <a:cubicBezTo>
                    <a:pt x="10093" y="68"/>
                    <a:pt x="9884" y="1"/>
                    <a:pt x="9693" y="1"/>
                  </a:cubicBezTo>
                  <a:close/>
                </a:path>
              </a:pathLst>
            </a:custGeom>
            <a:grpFill/>
            <a:ln>
              <a:solidFill>
                <a:schemeClr val="accent1">
                  <a:lumMod val="60000"/>
                  <a:lumOff val="40000"/>
                </a:schemeClr>
              </a:solidFill>
            </a:ln>
          </p:spPr>
          <p:txBody>
            <a:bodyPr spcFirstLastPara="1" wrap="square" lIns="68569" tIns="68569" rIns="68569" bIns="68569" anchor="ctr" anchorCtr="0">
              <a:noAutofit/>
            </a:bodyPr>
            <a:lstStyle/>
            <a:p>
              <a:pPr defTabSz="685800">
                <a:buClr>
                  <a:srgbClr val="000000"/>
                </a:buClr>
              </a:pPr>
              <a:endParaRPr sz="1050" kern="0" dirty="0">
                <a:solidFill>
                  <a:srgbClr val="000000"/>
                </a:solidFill>
                <a:latin typeface="Arial"/>
                <a:cs typeface="Arial"/>
                <a:sym typeface="Arial"/>
              </a:endParaRPr>
            </a:p>
          </p:txBody>
        </p:sp>
        <p:sp>
          <p:nvSpPr>
            <p:cNvPr id="33" name="Google Shape;11219;p84">
              <a:extLst>
                <a:ext uri="{FF2B5EF4-FFF2-40B4-BE49-F238E27FC236}">
                  <a16:creationId xmlns:a16="http://schemas.microsoft.com/office/drawing/2014/main" id="{27CEFA5C-3788-FD64-DB78-6A5103F837B4}"/>
                </a:ext>
              </a:extLst>
            </p:cNvPr>
            <p:cNvSpPr/>
            <p:nvPr/>
          </p:nvSpPr>
          <p:spPr>
            <a:xfrm>
              <a:off x="5886538" y="3976408"/>
              <a:ext cx="57851" cy="109347"/>
            </a:xfrm>
            <a:custGeom>
              <a:avLst/>
              <a:gdLst/>
              <a:ahLst/>
              <a:cxnLst/>
              <a:rect l="l" t="t" r="r" b="b"/>
              <a:pathLst>
                <a:path w="2203" h="4164" extrusionOk="0">
                  <a:moveTo>
                    <a:pt x="767" y="0"/>
                  </a:moveTo>
                  <a:lnTo>
                    <a:pt x="1" y="307"/>
                  </a:lnTo>
                  <a:lnTo>
                    <a:pt x="1446" y="4163"/>
                  </a:lnTo>
                  <a:lnTo>
                    <a:pt x="2202" y="3848"/>
                  </a:lnTo>
                  <a:lnTo>
                    <a:pt x="767" y="0"/>
                  </a:lnTo>
                  <a:close/>
                </a:path>
              </a:pathLst>
            </a:custGeom>
            <a:grpFill/>
            <a:ln>
              <a:solidFill>
                <a:schemeClr val="accent1">
                  <a:lumMod val="60000"/>
                  <a:lumOff val="40000"/>
                </a:schemeClr>
              </a:solidFill>
            </a:ln>
          </p:spPr>
          <p:txBody>
            <a:bodyPr spcFirstLastPara="1" wrap="square" lIns="68569" tIns="68569" rIns="68569" bIns="68569" anchor="ctr" anchorCtr="0">
              <a:noAutofit/>
            </a:bodyPr>
            <a:lstStyle/>
            <a:p>
              <a:pPr defTabSz="685800">
                <a:buClr>
                  <a:srgbClr val="000000"/>
                </a:buClr>
              </a:pPr>
              <a:endParaRPr sz="1050" kern="0">
                <a:solidFill>
                  <a:srgbClr val="000000"/>
                </a:solidFill>
                <a:latin typeface="Arial"/>
                <a:cs typeface="Arial"/>
                <a:sym typeface="Arial"/>
              </a:endParaRPr>
            </a:p>
          </p:txBody>
        </p:sp>
        <p:sp>
          <p:nvSpPr>
            <p:cNvPr id="34" name="Google Shape;11220;p84">
              <a:extLst>
                <a:ext uri="{FF2B5EF4-FFF2-40B4-BE49-F238E27FC236}">
                  <a16:creationId xmlns:a16="http://schemas.microsoft.com/office/drawing/2014/main" id="{10156B14-E719-4534-5126-C7B705C44E95}"/>
                </a:ext>
              </a:extLst>
            </p:cNvPr>
            <p:cNvSpPr/>
            <p:nvPr/>
          </p:nvSpPr>
          <p:spPr>
            <a:xfrm>
              <a:off x="5961956" y="3961335"/>
              <a:ext cx="82456" cy="52467"/>
            </a:xfrm>
            <a:custGeom>
              <a:avLst/>
              <a:gdLst/>
              <a:ahLst/>
              <a:cxnLst/>
              <a:rect l="l" t="t" r="r" b="b"/>
              <a:pathLst>
                <a:path w="3140" h="1998" extrusionOk="0">
                  <a:moveTo>
                    <a:pt x="2565" y="0"/>
                  </a:moveTo>
                  <a:lnTo>
                    <a:pt x="2565" y="0"/>
                  </a:lnTo>
                  <a:cubicBezTo>
                    <a:pt x="2641" y="345"/>
                    <a:pt x="2708" y="948"/>
                    <a:pt x="2488" y="1263"/>
                  </a:cubicBezTo>
                  <a:cubicBezTo>
                    <a:pt x="2355" y="1454"/>
                    <a:pt x="2176" y="1495"/>
                    <a:pt x="1704" y="1495"/>
                  </a:cubicBezTo>
                  <a:cubicBezTo>
                    <a:pt x="1396" y="1495"/>
                    <a:pt x="962" y="1478"/>
                    <a:pt x="335" y="1474"/>
                  </a:cubicBezTo>
                  <a:cubicBezTo>
                    <a:pt x="0" y="1474"/>
                    <a:pt x="0" y="1981"/>
                    <a:pt x="335" y="1981"/>
                  </a:cubicBezTo>
                  <a:cubicBezTo>
                    <a:pt x="868" y="1981"/>
                    <a:pt x="1286" y="1997"/>
                    <a:pt x="1621" y="1997"/>
                  </a:cubicBezTo>
                  <a:cubicBezTo>
                    <a:pt x="2292" y="1997"/>
                    <a:pt x="2632" y="1933"/>
                    <a:pt x="2900" y="1550"/>
                  </a:cubicBezTo>
                  <a:cubicBezTo>
                    <a:pt x="3053" y="1311"/>
                    <a:pt x="3130" y="1034"/>
                    <a:pt x="3139" y="756"/>
                  </a:cubicBezTo>
                  <a:cubicBezTo>
                    <a:pt x="3130" y="651"/>
                    <a:pt x="3053" y="153"/>
                    <a:pt x="2565" y="0"/>
                  </a:cubicBezTo>
                  <a:close/>
                </a:path>
              </a:pathLst>
            </a:custGeom>
            <a:grpFill/>
            <a:ln>
              <a:solidFill>
                <a:schemeClr val="accent1">
                  <a:lumMod val="60000"/>
                  <a:lumOff val="40000"/>
                </a:schemeClr>
              </a:solidFill>
            </a:ln>
          </p:spPr>
          <p:txBody>
            <a:bodyPr spcFirstLastPara="1" wrap="square" lIns="68569" tIns="68569" rIns="68569" bIns="68569" anchor="ctr" anchorCtr="0">
              <a:noAutofit/>
            </a:bodyPr>
            <a:lstStyle/>
            <a:p>
              <a:pPr defTabSz="685800">
                <a:buClr>
                  <a:srgbClr val="000000"/>
                </a:buClr>
              </a:pPr>
              <a:endParaRPr sz="1050" kern="0">
                <a:solidFill>
                  <a:srgbClr val="000000"/>
                </a:solidFill>
                <a:latin typeface="Arial"/>
                <a:cs typeface="Arial"/>
                <a:sym typeface="Arial"/>
              </a:endParaRPr>
            </a:p>
          </p:txBody>
        </p:sp>
        <p:sp>
          <p:nvSpPr>
            <p:cNvPr id="35" name="Google Shape;11221;p84">
              <a:extLst>
                <a:ext uri="{FF2B5EF4-FFF2-40B4-BE49-F238E27FC236}">
                  <a16:creationId xmlns:a16="http://schemas.microsoft.com/office/drawing/2014/main" id="{96A467AF-A8DC-C27F-09A2-BA688800DD0A}"/>
                </a:ext>
              </a:extLst>
            </p:cNvPr>
            <p:cNvSpPr/>
            <p:nvPr/>
          </p:nvSpPr>
          <p:spPr>
            <a:xfrm>
              <a:off x="5840556" y="3971235"/>
              <a:ext cx="89258" cy="144167"/>
            </a:xfrm>
            <a:custGeom>
              <a:avLst/>
              <a:gdLst/>
              <a:ahLst/>
              <a:cxnLst/>
              <a:rect l="l" t="t" r="r" b="b"/>
              <a:pathLst>
                <a:path w="3399" h="5490" extrusionOk="0">
                  <a:moveTo>
                    <a:pt x="1413" y="1"/>
                  </a:moveTo>
                  <a:cubicBezTo>
                    <a:pt x="1374" y="1"/>
                    <a:pt x="1333" y="8"/>
                    <a:pt x="1293" y="25"/>
                  </a:cubicBezTo>
                  <a:lnTo>
                    <a:pt x="1" y="504"/>
                  </a:lnTo>
                  <a:lnTo>
                    <a:pt x="1867" y="5490"/>
                  </a:lnTo>
                  <a:lnTo>
                    <a:pt x="3159" y="5002"/>
                  </a:lnTo>
                  <a:cubicBezTo>
                    <a:pt x="3312" y="4944"/>
                    <a:pt x="3398" y="4772"/>
                    <a:pt x="3341" y="4619"/>
                  </a:cubicBezTo>
                  <a:lnTo>
                    <a:pt x="1685" y="188"/>
                  </a:lnTo>
                  <a:cubicBezTo>
                    <a:pt x="1642" y="73"/>
                    <a:pt x="1534" y="1"/>
                    <a:pt x="1413" y="1"/>
                  </a:cubicBezTo>
                  <a:close/>
                </a:path>
              </a:pathLst>
            </a:custGeom>
            <a:grpFill/>
            <a:ln>
              <a:solidFill>
                <a:schemeClr val="accent1">
                  <a:lumMod val="60000"/>
                  <a:lumOff val="40000"/>
                </a:schemeClr>
              </a:solidFill>
            </a:ln>
          </p:spPr>
          <p:txBody>
            <a:bodyPr spcFirstLastPara="1" wrap="square" lIns="68569" tIns="68569" rIns="68569" bIns="68569" anchor="ctr" anchorCtr="0">
              <a:noAutofit/>
            </a:bodyPr>
            <a:lstStyle/>
            <a:p>
              <a:pPr defTabSz="685800">
                <a:buClr>
                  <a:srgbClr val="000000"/>
                </a:buClr>
              </a:pPr>
              <a:endParaRPr sz="1050" kern="0">
                <a:solidFill>
                  <a:srgbClr val="000000"/>
                </a:solidFill>
                <a:latin typeface="Arial"/>
                <a:cs typeface="Arial"/>
                <a:sym typeface="Arial"/>
              </a:endParaRPr>
            </a:p>
          </p:txBody>
        </p:sp>
        <p:sp>
          <p:nvSpPr>
            <p:cNvPr id="36" name="Google Shape;11222;p84">
              <a:extLst>
                <a:ext uri="{FF2B5EF4-FFF2-40B4-BE49-F238E27FC236}">
                  <a16:creationId xmlns:a16="http://schemas.microsoft.com/office/drawing/2014/main" id="{69B02844-82E6-E1F8-042C-38BB4E6B5C3A}"/>
                </a:ext>
              </a:extLst>
            </p:cNvPr>
            <p:cNvSpPr/>
            <p:nvPr/>
          </p:nvSpPr>
          <p:spPr>
            <a:xfrm>
              <a:off x="5882284" y="4079689"/>
              <a:ext cx="47531" cy="35714"/>
            </a:xfrm>
            <a:custGeom>
              <a:avLst/>
              <a:gdLst/>
              <a:ahLst/>
              <a:cxnLst/>
              <a:rect l="l" t="t" r="r" b="b"/>
              <a:pathLst>
                <a:path w="1810" h="1360" extrusionOk="0">
                  <a:moveTo>
                    <a:pt x="1570" y="1"/>
                  </a:moveTo>
                  <a:cubicBezTo>
                    <a:pt x="1532" y="49"/>
                    <a:pt x="1484" y="87"/>
                    <a:pt x="1426" y="106"/>
                  </a:cubicBezTo>
                  <a:lnTo>
                    <a:pt x="0" y="632"/>
                  </a:lnTo>
                  <a:lnTo>
                    <a:pt x="268" y="1360"/>
                  </a:lnTo>
                  <a:lnTo>
                    <a:pt x="1570" y="881"/>
                  </a:lnTo>
                  <a:cubicBezTo>
                    <a:pt x="1723" y="814"/>
                    <a:pt x="1809" y="642"/>
                    <a:pt x="1752" y="489"/>
                  </a:cubicBezTo>
                  <a:lnTo>
                    <a:pt x="1570" y="1"/>
                  </a:lnTo>
                  <a:close/>
                </a:path>
              </a:pathLst>
            </a:custGeom>
            <a:grpFill/>
            <a:ln>
              <a:solidFill>
                <a:schemeClr val="accent1">
                  <a:lumMod val="60000"/>
                  <a:lumOff val="40000"/>
                </a:schemeClr>
              </a:solidFill>
            </a:ln>
          </p:spPr>
          <p:txBody>
            <a:bodyPr spcFirstLastPara="1" wrap="square" lIns="68569" tIns="68569" rIns="68569" bIns="68569" anchor="ctr" anchorCtr="0">
              <a:noAutofit/>
            </a:bodyPr>
            <a:lstStyle/>
            <a:p>
              <a:pPr defTabSz="685800">
                <a:buClr>
                  <a:srgbClr val="000000"/>
                </a:buClr>
              </a:pPr>
              <a:endParaRPr sz="1050" kern="0">
                <a:solidFill>
                  <a:srgbClr val="000000"/>
                </a:solidFill>
                <a:latin typeface="Arial"/>
                <a:cs typeface="Arial"/>
                <a:sym typeface="Arial"/>
              </a:endParaRPr>
            </a:p>
          </p:txBody>
        </p:sp>
      </p:grpSp>
      <p:grpSp>
        <p:nvGrpSpPr>
          <p:cNvPr id="37" name="Google Shape;17721;p88">
            <a:extLst>
              <a:ext uri="{FF2B5EF4-FFF2-40B4-BE49-F238E27FC236}">
                <a16:creationId xmlns:a16="http://schemas.microsoft.com/office/drawing/2014/main" id="{8841C2C4-BA6B-95C0-0C34-863F35FD636D}"/>
              </a:ext>
            </a:extLst>
          </p:cNvPr>
          <p:cNvGrpSpPr/>
          <p:nvPr/>
        </p:nvGrpSpPr>
        <p:grpSpPr>
          <a:xfrm>
            <a:off x="4295090" y="730127"/>
            <a:ext cx="436759" cy="417071"/>
            <a:chOff x="3735553" y="1530151"/>
            <a:chExt cx="366722" cy="317962"/>
          </a:xfrm>
          <a:solidFill>
            <a:schemeClr val="accent4">
              <a:lumMod val="60000"/>
              <a:lumOff val="40000"/>
            </a:schemeClr>
          </a:solidFill>
        </p:grpSpPr>
        <p:sp>
          <p:nvSpPr>
            <p:cNvPr id="38" name="Google Shape;17722;p88">
              <a:extLst>
                <a:ext uri="{FF2B5EF4-FFF2-40B4-BE49-F238E27FC236}">
                  <a16:creationId xmlns:a16="http://schemas.microsoft.com/office/drawing/2014/main" id="{984745D2-2DFF-5053-6EAD-29A05AABB4C8}"/>
                </a:ext>
              </a:extLst>
            </p:cNvPr>
            <p:cNvSpPr/>
            <p:nvPr/>
          </p:nvSpPr>
          <p:spPr>
            <a:xfrm>
              <a:off x="3770760" y="1565725"/>
              <a:ext cx="331515" cy="282388"/>
            </a:xfrm>
            <a:custGeom>
              <a:avLst/>
              <a:gdLst/>
              <a:ahLst/>
              <a:cxnLst/>
              <a:rect l="l" t="t" r="r" b="b"/>
              <a:pathLst>
                <a:path w="12646" h="10772" extrusionOk="0">
                  <a:moveTo>
                    <a:pt x="909" y="1"/>
                  </a:moveTo>
                  <a:cubicBezTo>
                    <a:pt x="404" y="1"/>
                    <a:pt x="0" y="405"/>
                    <a:pt x="0" y="910"/>
                  </a:cubicBezTo>
                  <a:lnTo>
                    <a:pt x="0" y="7218"/>
                  </a:lnTo>
                  <a:cubicBezTo>
                    <a:pt x="0" y="7724"/>
                    <a:pt x="404" y="8128"/>
                    <a:pt x="909" y="8128"/>
                  </a:cubicBezTo>
                  <a:lnTo>
                    <a:pt x="4518" y="8128"/>
                  </a:lnTo>
                  <a:lnTo>
                    <a:pt x="8329" y="10726"/>
                  </a:lnTo>
                  <a:cubicBezTo>
                    <a:pt x="8371" y="10757"/>
                    <a:pt x="8416" y="10771"/>
                    <a:pt x="8459" y="10771"/>
                  </a:cubicBezTo>
                  <a:cubicBezTo>
                    <a:pt x="8597" y="10771"/>
                    <a:pt x="8720" y="10634"/>
                    <a:pt x="8676" y="10481"/>
                  </a:cubicBezTo>
                  <a:lnTo>
                    <a:pt x="8127" y="8113"/>
                  </a:lnTo>
                  <a:lnTo>
                    <a:pt x="11736" y="8113"/>
                  </a:lnTo>
                  <a:cubicBezTo>
                    <a:pt x="12241" y="8113"/>
                    <a:pt x="12645" y="7709"/>
                    <a:pt x="12645" y="7218"/>
                  </a:cubicBezTo>
                  <a:lnTo>
                    <a:pt x="12645" y="896"/>
                  </a:lnTo>
                  <a:cubicBezTo>
                    <a:pt x="12645" y="405"/>
                    <a:pt x="12227" y="1"/>
                    <a:pt x="11736" y="1"/>
                  </a:cubicBezTo>
                  <a:close/>
                </a:path>
              </a:pathLst>
            </a:custGeom>
            <a:grpFill/>
            <a:ln>
              <a:solidFill>
                <a:schemeClr val="accent1">
                  <a:lumMod val="60000"/>
                  <a:lumOff val="40000"/>
                </a:schemeClr>
              </a:solidFill>
            </a:ln>
          </p:spPr>
          <p:txBody>
            <a:bodyPr spcFirstLastPara="1" wrap="square" lIns="68569" tIns="68569" rIns="68569" bIns="68569" anchor="ctr" anchorCtr="0">
              <a:noAutofit/>
            </a:bodyPr>
            <a:lstStyle/>
            <a:p>
              <a:pPr defTabSz="685800">
                <a:buClr>
                  <a:srgbClr val="000000"/>
                </a:buClr>
              </a:pPr>
              <a:endParaRPr sz="1050" kern="0">
                <a:solidFill>
                  <a:srgbClr val="000000"/>
                </a:solidFill>
                <a:latin typeface="Arial"/>
                <a:cs typeface="Arial"/>
                <a:sym typeface="Arial"/>
              </a:endParaRPr>
            </a:p>
          </p:txBody>
        </p:sp>
        <p:sp>
          <p:nvSpPr>
            <p:cNvPr id="39" name="Google Shape;17723;p88">
              <a:extLst>
                <a:ext uri="{FF2B5EF4-FFF2-40B4-BE49-F238E27FC236}">
                  <a16:creationId xmlns:a16="http://schemas.microsoft.com/office/drawing/2014/main" id="{BBD8D916-A002-8352-8859-C83C3908997C}"/>
                </a:ext>
              </a:extLst>
            </p:cNvPr>
            <p:cNvSpPr/>
            <p:nvPr/>
          </p:nvSpPr>
          <p:spPr>
            <a:xfrm>
              <a:off x="3770760" y="1565725"/>
              <a:ext cx="307685" cy="189246"/>
            </a:xfrm>
            <a:custGeom>
              <a:avLst/>
              <a:gdLst/>
              <a:ahLst/>
              <a:cxnLst/>
              <a:rect l="l" t="t" r="r" b="b"/>
              <a:pathLst>
                <a:path w="11737" h="7219" extrusionOk="0">
                  <a:moveTo>
                    <a:pt x="909" y="1"/>
                  </a:moveTo>
                  <a:cubicBezTo>
                    <a:pt x="404" y="1"/>
                    <a:pt x="0" y="405"/>
                    <a:pt x="0" y="910"/>
                  </a:cubicBezTo>
                  <a:lnTo>
                    <a:pt x="0" y="7218"/>
                  </a:lnTo>
                  <a:lnTo>
                    <a:pt x="10379" y="7218"/>
                  </a:lnTo>
                  <a:cubicBezTo>
                    <a:pt x="11130" y="7218"/>
                    <a:pt x="11736" y="6612"/>
                    <a:pt x="11736" y="5862"/>
                  </a:cubicBezTo>
                  <a:lnTo>
                    <a:pt x="11736" y="1"/>
                  </a:lnTo>
                  <a:close/>
                </a:path>
              </a:pathLst>
            </a:custGeom>
            <a:grpFill/>
            <a:ln>
              <a:solidFill>
                <a:schemeClr val="accent1">
                  <a:lumMod val="60000"/>
                  <a:lumOff val="40000"/>
                </a:schemeClr>
              </a:solidFill>
            </a:ln>
          </p:spPr>
          <p:txBody>
            <a:bodyPr spcFirstLastPara="1" wrap="square" lIns="68569" tIns="68569" rIns="68569" bIns="68569" anchor="ctr" anchorCtr="0">
              <a:noAutofit/>
            </a:bodyPr>
            <a:lstStyle/>
            <a:p>
              <a:pPr defTabSz="685800">
                <a:buClr>
                  <a:srgbClr val="000000"/>
                </a:buClr>
              </a:pPr>
              <a:endParaRPr sz="1050" kern="0">
                <a:solidFill>
                  <a:srgbClr val="000000"/>
                </a:solidFill>
                <a:latin typeface="Arial"/>
                <a:cs typeface="Arial"/>
                <a:sym typeface="Arial"/>
              </a:endParaRPr>
            </a:p>
          </p:txBody>
        </p:sp>
        <p:sp>
          <p:nvSpPr>
            <p:cNvPr id="40" name="Google Shape;17724;p88">
              <a:extLst>
                <a:ext uri="{FF2B5EF4-FFF2-40B4-BE49-F238E27FC236}">
                  <a16:creationId xmlns:a16="http://schemas.microsoft.com/office/drawing/2014/main" id="{1083715E-7EB9-790C-474A-7357C7F985E5}"/>
                </a:ext>
              </a:extLst>
            </p:cNvPr>
            <p:cNvSpPr/>
            <p:nvPr/>
          </p:nvSpPr>
          <p:spPr>
            <a:xfrm>
              <a:off x="3735553" y="1530151"/>
              <a:ext cx="330781" cy="282073"/>
            </a:xfrm>
            <a:custGeom>
              <a:avLst/>
              <a:gdLst/>
              <a:ahLst/>
              <a:cxnLst/>
              <a:rect l="l" t="t" r="r" b="b"/>
              <a:pathLst>
                <a:path w="12618" h="10760" extrusionOk="0">
                  <a:moveTo>
                    <a:pt x="896" y="1"/>
                  </a:moveTo>
                  <a:cubicBezTo>
                    <a:pt x="405" y="1"/>
                    <a:pt x="1" y="405"/>
                    <a:pt x="1" y="910"/>
                  </a:cubicBezTo>
                  <a:lnTo>
                    <a:pt x="1" y="7219"/>
                  </a:lnTo>
                  <a:cubicBezTo>
                    <a:pt x="1" y="7724"/>
                    <a:pt x="405" y="8128"/>
                    <a:pt x="896" y="8128"/>
                  </a:cubicBezTo>
                  <a:lnTo>
                    <a:pt x="4504" y="8128"/>
                  </a:lnTo>
                  <a:lnTo>
                    <a:pt x="3970" y="10495"/>
                  </a:lnTo>
                  <a:cubicBezTo>
                    <a:pt x="3937" y="10640"/>
                    <a:pt x="4050" y="10760"/>
                    <a:pt x="4183" y="10760"/>
                  </a:cubicBezTo>
                  <a:cubicBezTo>
                    <a:pt x="4222" y="10760"/>
                    <a:pt x="4263" y="10749"/>
                    <a:pt x="4302" y="10726"/>
                  </a:cubicBezTo>
                  <a:lnTo>
                    <a:pt x="8113" y="8128"/>
                  </a:lnTo>
                  <a:lnTo>
                    <a:pt x="11722" y="8128"/>
                  </a:lnTo>
                  <a:cubicBezTo>
                    <a:pt x="12213" y="8128"/>
                    <a:pt x="12617" y="7724"/>
                    <a:pt x="12617" y="7219"/>
                  </a:cubicBezTo>
                  <a:lnTo>
                    <a:pt x="12617" y="910"/>
                  </a:lnTo>
                  <a:cubicBezTo>
                    <a:pt x="12617" y="405"/>
                    <a:pt x="12213" y="15"/>
                    <a:pt x="11722" y="1"/>
                  </a:cubicBezTo>
                  <a:close/>
                </a:path>
              </a:pathLst>
            </a:custGeom>
            <a:grpFill/>
            <a:ln>
              <a:solidFill>
                <a:schemeClr val="accent1">
                  <a:lumMod val="60000"/>
                  <a:lumOff val="40000"/>
                </a:schemeClr>
              </a:solidFill>
            </a:ln>
          </p:spPr>
          <p:txBody>
            <a:bodyPr spcFirstLastPara="1" wrap="square" lIns="68569" tIns="68569" rIns="68569" bIns="68569" anchor="ctr" anchorCtr="0">
              <a:noAutofit/>
            </a:bodyPr>
            <a:lstStyle/>
            <a:p>
              <a:pPr defTabSz="685800">
                <a:buClr>
                  <a:srgbClr val="000000"/>
                </a:buClr>
              </a:pPr>
              <a:endParaRPr sz="1050" kern="0">
                <a:solidFill>
                  <a:srgbClr val="000000"/>
                </a:solidFill>
                <a:latin typeface="Arial"/>
                <a:cs typeface="Arial"/>
                <a:sym typeface="Arial"/>
              </a:endParaRPr>
            </a:p>
          </p:txBody>
        </p:sp>
        <p:sp>
          <p:nvSpPr>
            <p:cNvPr id="41" name="Google Shape;17725;p88">
              <a:extLst>
                <a:ext uri="{FF2B5EF4-FFF2-40B4-BE49-F238E27FC236}">
                  <a16:creationId xmlns:a16="http://schemas.microsoft.com/office/drawing/2014/main" id="{E2B78FCB-C3D8-E595-1236-99F8E3A68CCC}"/>
                </a:ext>
              </a:extLst>
            </p:cNvPr>
            <p:cNvSpPr/>
            <p:nvPr/>
          </p:nvSpPr>
          <p:spPr>
            <a:xfrm>
              <a:off x="3779070" y="1629296"/>
              <a:ext cx="250170" cy="14785"/>
            </a:xfrm>
            <a:custGeom>
              <a:avLst/>
              <a:gdLst/>
              <a:ahLst/>
              <a:cxnLst/>
              <a:rect l="l" t="t" r="r" b="b"/>
              <a:pathLst>
                <a:path w="9543" h="564" extrusionOk="0">
                  <a:moveTo>
                    <a:pt x="376" y="1"/>
                  </a:moveTo>
                  <a:cubicBezTo>
                    <a:pt x="1" y="1"/>
                    <a:pt x="1" y="564"/>
                    <a:pt x="376" y="564"/>
                  </a:cubicBezTo>
                  <a:lnTo>
                    <a:pt x="9167" y="564"/>
                  </a:lnTo>
                  <a:cubicBezTo>
                    <a:pt x="9542" y="564"/>
                    <a:pt x="9542" y="1"/>
                    <a:pt x="9167" y="1"/>
                  </a:cubicBezTo>
                  <a:close/>
                </a:path>
              </a:pathLst>
            </a:custGeom>
            <a:grpFill/>
            <a:ln>
              <a:solidFill>
                <a:schemeClr val="accent1">
                  <a:lumMod val="60000"/>
                  <a:lumOff val="40000"/>
                </a:schemeClr>
              </a:solidFill>
            </a:ln>
          </p:spPr>
          <p:txBody>
            <a:bodyPr spcFirstLastPara="1" wrap="square" lIns="68569" tIns="68569" rIns="68569" bIns="68569" anchor="ctr" anchorCtr="0">
              <a:noAutofit/>
            </a:bodyPr>
            <a:lstStyle/>
            <a:p>
              <a:pPr defTabSz="685800">
                <a:buClr>
                  <a:srgbClr val="000000"/>
                </a:buClr>
              </a:pPr>
              <a:endParaRPr sz="1050" kern="0">
                <a:solidFill>
                  <a:srgbClr val="000000"/>
                </a:solidFill>
                <a:latin typeface="Arial"/>
                <a:cs typeface="Arial"/>
                <a:sym typeface="Arial"/>
              </a:endParaRPr>
            </a:p>
          </p:txBody>
        </p:sp>
        <p:sp>
          <p:nvSpPr>
            <p:cNvPr id="42" name="Google Shape;17726;p88">
              <a:extLst>
                <a:ext uri="{FF2B5EF4-FFF2-40B4-BE49-F238E27FC236}">
                  <a16:creationId xmlns:a16="http://schemas.microsoft.com/office/drawing/2014/main" id="{49398E49-4721-9345-C5BF-7A2BF27194AD}"/>
                </a:ext>
              </a:extLst>
            </p:cNvPr>
            <p:cNvSpPr/>
            <p:nvPr/>
          </p:nvSpPr>
          <p:spPr>
            <a:xfrm>
              <a:off x="3779070" y="1599778"/>
              <a:ext cx="167304" cy="14785"/>
            </a:xfrm>
            <a:custGeom>
              <a:avLst/>
              <a:gdLst/>
              <a:ahLst/>
              <a:cxnLst/>
              <a:rect l="l" t="t" r="r" b="b"/>
              <a:pathLst>
                <a:path w="6382" h="564" extrusionOk="0">
                  <a:moveTo>
                    <a:pt x="376" y="1"/>
                  </a:moveTo>
                  <a:cubicBezTo>
                    <a:pt x="1" y="1"/>
                    <a:pt x="1" y="564"/>
                    <a:pt x="376" y="564"/>
                  </a:cubicBezTo>
                  <a:lnTo>
                    <a:pt x="6006" y="564"/>
                  </a:lnTo>
                  <a:cubicBezTo>
                    <a:pt x="6381" y="564"/>
                    <a:pt x="6381" y="1"/>
                    <a:pt x="6006" y="1"/>
                  </a:cubicBezTo>
                  <a:close/>
                </a:path>
              </a:pathLst>
            </a:custGeom>
            <a:grpFill/>
            <a:ln>
              <a:solidFill>
                <a:schemeClr val="accent1">
                  <a:lumMod val="60000"/>
                  <a:lumOff val="40000"/>
                </a:schemeClr>
              </a:solidFill>
            </a:ln>
          </p:spPr>
          <p:txBody>
            <a:bodyPr spcFirstLastPara="1" wrap="square" lIns="68569" tIns="68569" rIns="68569" bIns="68569" anchor="ctr" anchorCtr="0">
              <a:noAutofit/>
            </a:bodyPr>
            <a:lstStyle/>
            <a:p>
              <a:pPr defTabSz="685800">
                <a:buClr>
                  <a:srgbClr val="000000"/>
                </a:buClr>
              </a:pPr>
              <a:endParaRPr sz="1050" kern="0">
                <a:solidFill>
                  <a:srgbClr val="000000"/>
                </a:solidFill>
                <a:latin typeface="Arial"/>
                <a:cs typeface="Arial"/>
                <a:sym typeface="Arial"/>
              </a:endParaRPr>
            </a:p>
          </p:txBody>
        </p:sp>
        <p:sp>
          <p:nvSpPr>
            <p:cNvPr id="43" name="Google Shape;17727;p88">
              <a:extLst>
                <a:ext uri="{FF2B5EF4-FFF2-40B4-BE49-F238E27FC236}">
                  <a16:creationId xmlns:a16="http://schemas.microsoft.com/office/drawing/2014/main" id="{14A9DA5F-ACEF-1DEA-E6C0-23F52EC27414}"/>
                </a:ext>
              </a:extLst>
            </p:cNvPr>
            <p:cNvSpPr/>
            <p:nvPr/>
          </p:nvSpPr>
          <p:spPr>
            <a:xfrm>
              <a:off x="3950490" y="1599778"/>
              <a:ext cx="78750" cy="14785"/>
            </a:xfrm>
            <a:custGeom>
              <a:avLst/>
              <a:gdLst/>
              <a:ahLst/>
              <a:cxnLst/>
              <a:rect l="l" t="t" r="r" b="b"/>
              <a:pathLst>
                <a:path w="3004" h="564" extrusionOk="0">
                  <a:moveTo>
                    <a:pt x="376" y="1"/>
                  </a:moveTo>
                  <a:cubicBezTo>
                    <a:pt x="1" y="1"/>
                    <a:pt x="1" y="564"/>
                    <a:pt x="376" y="564"/>
                  </a:cubicBezTo>
                  <a:lnTo>
                    <a:pt x="2628" y="564"/>
                  </a:lnTo>
                  <a:cubicBezTo>
                    <a:pt x="3003" y="564"/>
                    <a:pt x="3003" y="1"/>
                    <a:pt x="2628" y="1"/>
                  </a:cubicBezTo>
                  <a:close/>
                </a:path>
              </a:pathLst>
            </a:custGeom>
            <a:grpFill/>
            <a:ln>
              <a:solidFill>
                <a:schemeClr val="accent1">
                  <a:lumMod val="60000"/>
                  <a:lumOff val="40000"/>
                </a:schemeClr>
              </a:solidFill>
            </a:ln>
          </p:spPr>
          <p:txBody>
            <a:bodyPr spcFirstLastPara="1" wrap="square" lIns="68569" tIns="68569" rIns="68569" bIns="68569" anchor="ctr" anchorCtr="0">
              <a:noAutofit/>
            </a:bodyPr>
            <a:lstStyle/>
            <a:p>
              <a:pPr defTabSz="685800">
                <a:buClr>
                  <a:srgbClr val="000000"/>
                </a:buClr>
              </a:pPr>
              <a:endParaRPr sz="1050" kern="0">
                <a:solidFill>
                  <a:srgbClr val="000000"/>
                </a:solidFill>
                <a:latin typeface="Arial"/>
                <a:cs typeface="Arial"/>
                <a:sym typeface="Arial"/>
              </a:endParaRPr>
            </a:p>
          </p:txBody>
        </p:sp>
        <p:sp>
          <p:nvSpPr>
            <p:cNvPr id="44" name="Google Shape;17728;p88">
              <a:extLst>
                <a:ext uri="{FF2B5EF4-FFF2-40B4-BE49-F238E27FC236}">
                  <a16:creationId xmlns:a16="http://schemas.microsoft.com/office/drawing/2014/main" id="{BE7852AC-3DB9-5F80-D6CB-616AB87C1A6B}"/>
                </a:ext>
              </a:extLst>
            </p:cNvPr>
            <p:cNvSpPr/>
            <p:nvPr/>
          </p:nvSpPr>
          <p:spPr>
            <a:xfrm>
              <a:off x="3779070" y="1658814"/>
              <a:ext cx="96524" cy="14785"/>
            </a:xfrm>
            <a:custGeom>
              <a:avLst/>
              <a:gdLst/>
              <a:ahLst/>
              <a:cxnLst/>
              <a:rect l="l" t="t" r="r" b="b"/>
              <a:pathLst>
                <a:path w="3682" h="564" extrusionOk="0">
                  <a:moveTo>
                    <a:pt x="376" y="1"/>
                  </a:moveTo>
                  <a:cubicBezTo>
                    <a:pt x="1" y="1"/>
                    <a:pt x="1" y="564"/>
                    <a:pt x="376" y="564"/>
                  </a:cubicBezTo>
                  <a:lnTo>
                    <a:pt x="3306" y="564"/>
                  </a:lnTo>
                  <a:cubicBezTo>
                    <a:pt x="3682" y="564"/>
                    <a:pt x="3682" y="1"/>
                    <a:pt x="3306" y="1"/>
                  </a:cubicBezTo>
                  <a:close/>
                </a:path>
              </a:pathLst>
            </a:custGeom>
            <a:grpFill/>
            <a:ln>
              <a:solidFill>
                <a:schemeClr val="accent1">
                  <a:lumMod val="60000"/>
                  <a:lumOff val="40000"/>
                </a:schemeClr>
              </a:solidFill>
            </a:ln>
          </p:spPr>
          <p:txBody>
            <a:bodyPr spcFirstLastPara="1" wrap="square" lIns="68569" tIns="68569" rIns="68569" bIns="68569" anchor="ctr" anchorCtr="0">
              <a:noAutofit/>
            </a:bodyPr>
            <a:lstStyle/>
            <a:p>
              <a:pPr defTabSz="685800">
                <a:buClr>
                  <a:srgbClr val="000000"/>
                </a:buClr>
              </a:pPr>
              <a:endParaRPr sz="1050" kern="0">
                <a:solidFill>
                  <a:srgbClr val="000000"/>
                </a:solidFill>
                <a:latin typeface="Arial"/>
                <a:cs typeface="Arial"/>
                <a:sym typeface="Arial"/>
              </a:endParaRPr>
            </a:p>
          </p:txBody>
        </p:sp>
        <p:sp>
          <p:nvSpPr>
            <p:cNvPr id="45" name="Google Shape;17729;p88">
              <a:extLst>
                <a:ext uri="{FF2B5EF4-FFF2-40B4-BE49-F238E27FC236}">
                  <a16:creationId xmlns:a16="http://schemas.microsoft.com/office/drawing/2014/main" id="{C05306B6-5241-6BB6-73BC-93714199FA79}"/>
                </a:ext>
              </a:extLst>
            </p:cNvPr>
            <p:cNvSpPr/>
            <p:nvPr/>
          </p:nvSpPr>
          <p:spPr>
            <a:xfrm>
              <a:off x="3891087" y="1658814"/>
              <a:ext cx="138153" cy="14785"/>
            </a:xfrm>
            <a:custGeom>
              <a:avLst/>
              <a:gdLst/>
              <a:ahLst/>
              <a:cxnLst/>
              <a:rect l="l" t="t" r="r" b="b"/>
              <a:pathLst>
                <a:path w="5270" h="564" extrusionOk="0">
                  <a:moveTo>
                    <a:pt x="376" y="1"/>
                  </a:moveTo>
                  <a:cubicBezTo>
                    <a:pt x="0" y="1"/>
                    <a:pt x="0" y="564"/>
                    <a:pt x="376" y="564"/>
                  </a:cubicBezTo>
                  <a:lnTo>
                    <a:pt x="4894" y="564"/>
                  </a:lnTo>
                  <a:cubicBezTo>
                    <a:pt x="5269" y="564"/>
                    <a:pt x="5269" y="1"/>
                    <a:pt x="4894" y="1"/>
                  </a:cubicBezTo>
                  <a:close/>
                </a:path>
              </a:pathLst>
            </a:custGeom>
            <a:grpFill/>
            <a:ln>
              <a:solidFill>
                <a:schemeClr val="accent1">
                  <a:lumMod val="60000"/>
                  <a:lumOff val="40000"/>
                </a:schemeClr>
              </a:solidFill>
            </a:ln>
          </p:spPr>
          <p:txBody>
            <a:bodyPr spcFirstLastPara="1" wrap="square" lIns="68569" tIns="68569" rIns="68569" bIns="68569" anchor="ctr" anchorCtr="0">
              <a:noAutofit/>
            </a:bodyPr>
            <a:lstStyle/>
            <a:p>
              <a:pPr defTabSz="685800">
                <a:buClr>
                  <a:srgbClr val="000000"/>
                </a:buClr>
              </a:pPr>
              <a:endParaRPr sz="1050" kern="0">
                <a:solidFill>
                  <a:srgbClr val="000000"/>
                </a:solidFill>
                <a:latin typeface="Arial"/>
                <a:cs typeface="Arial"/>
                <a:sym typeface="Arial"/>
              </a:endParaRPr>
            </a:p>
          </p:txBody>
        </p:sp>
        <p:sp>
          <p:nvSpPr>
            <p:cNvPr id="46" name="Google Shape;17730;p88">
              <a:extLst>
                <a:ext uri="{FF2B5EF4-FFF2-40B4-BE49-F238E27FC236}">
                  <a16:creationId xmlns:a16="http://schemas.microsoft.com/office/drawing/2014/main" id="{64CE09F0-EAAD-4403-996B-FD85DD22641D}"/>
                </a:ext>
              </a:extLst>
            </p:cNvPr>
            <p:cNvSpPr/>
            <p:nvPr/>
          </p:nvSpPr>
          <p:spPr>
            <a:xfrm>
              <a:off x="3779070" y="1570260"/>
              <a:ext cx="49232" cy="14785"/>
            </a:xfrm>
            <a:custGeom>
              <a:avLst/>
              <a:gdLst/>
              <a:ahLst/>
              <a:cxnLst/>
              <a:rect l="l" t="t" r="r" b="b"/>
              <a:pathLst>
                <a:path w="1878" h="564" extrusionOk="0">
                  <a:moveTo>
                    <a:pt x="376" y="1"/>
                  </a:moveTo>
                  <a:cubicBezTo>
                    <a:pt x="1" y="1"/>
                    <a:pt x="1" y="564"/>
                    <a:pt x="376" y="564"/>
                  </a:cubicBezTo>
                  <a:lnTo>
                    <a:pt x="1502" y="564"/>
                  </a:lnTo>
                  <a:cubicBezTo>
                    <a:pt x="1877" y="564"/>
                    <a:pt x="1877" y="1"/>
                    <a:pt x="1502" y="1"/>
                  </a:cubicBezTo>
                  <a:close/>
                </a:path>
              </a:pathLst>
            </a:custGeom>
            <a:grpFill/>
            <a:ln>
              <a:solidFill>
                <a:schemeClr val="accent1">
                  <a:lumMod val="60000"/>
                  <a:lumOff val="40000"/>
                </a:schemeClr>
              </a:solidFill>
            </a:ln>
          </p:spPr>
          <p:txBody>
            <a:bodyPr spcFirstLastPara="1" wrap="square" lIns="68569" tIns="68569" rIns="68569" bIns="68569" anchor="ctr" anchorCtr="0">
              <a:noAutofit/>
            </a:bodyPr>
            <a:lstStyle/>
            <a:p>
              <a:pPr defTabSz="685800">
                <a:buClr>
                  <a:srgbClr val="000000"/>
                </a:buClr>
              </a:pPr>
              <a:endParaRPr sz="1050" kern="0">
                <a:solidFill>
                  <a:srgbClr val="000000"/>
                </a:solidFill>
                <a:latin typeface="Arial"/>
                <a:cs typeface="Arial"/>
                <a:sym typeface="Arial"/>
              </a:endParaRPr>
            </a:p>
          </p:txBody>
        </p:sp>
        <p:sp>
          <p:nvSpPr>
            <p:cNvPr id="47" name="Google Shape;17731;p88">
              <a:extLst>
                <a:ext uri="{FF2B5EF4-FFF2-40B4-BE49-F238E27FC236}">
                  <a16:creationId xmlns:a16="http://schemas.microsoft.com/office/drawing/2014/main" id="{0D17CA04-A712-56DB-20CE-4918DF2718B5}"/>
                </a:ext>
              </a:extLst>
            </p:cNvPr>
            <p:cNvSpPr/>
            <p:nvPr/>
          </p:nvSpPr>
          <p:spPr>
            <a:xfrm>
              <a:off x="3832051" y="1570260"/>
              <a:ext cx="197189" cy="14785"/>
            </a:xfrm>
            <a:custGeom>
              <a:avLst/>
              <a:gdLst/>
              <a:ahLst/>
              <a:cxnLst/>
              <a:rect l="l" t="t" r="r" b="b"/>
              <a:pathLst>
                <a:path w="7522" h="564" extrusionOk="0">
                  <a:moveTo>
                    <a:pt x="376" y="1"/>
                  </a:moveTo>
                  <a:cubicBezTo>
                    <a:pt x="1" y="1"/>
                    <a:pt x="1" y="564"/>
                    <a:pt x="376" y="564"/>
                  </a:cubicBezTo>
                  <a:lnTo>
                    <a:pt x="7146" y="564"/>
                  </a:lnTo>
                  <a:cubicBezTo>
                    <a:pt x="7521" y="564"/>
                    <a:pt x="7521" y="1"/>
                    <a:pt x="7146" y="1"/>
                  </a:cubicBezTo>
                  <a:close/>
                </a:path>
              </a:pathLst>
            </a:custGeom>
            <a:grpFill/>
            <a:ln>
              <a:solidFill>
                <a:schemeClr val="accent1">
                  <a:lumMod val="60000"/>
                  <a:lumOff val="40000"/>
                </a:schemeClr>
              </a:solidFill>
            </a:ln>
          </p:spPr>
          <p:txBody>
            <a:bodyPr spcFirstLastPara="1" wrap="square" lIns="68569" tIns="68569" rIns="68569" bIns="68569" anchor="ctr" anchorCtr="0">
              <a:noAutofit/>
            </a:bodyPr>
            <a:lstStyle/>
            <a:p>
              <a:pPr defTabSz="685800">
                <a:buClr>
                  <a:srgbClr val="000000"/>
                </a:buClr>
              </a:pPr>
              <a:endParaRPr sz="1050" kern="0">
                <a:solidFill>
                  <a:srgbClr val="000000"/>
                </a:solidFill>
                <a:latin typeface="Arial"/>
                <a:cs typeface="Arial"/>
                <a:sym typeface="Arial"/>
              </a:endParaRPr>
            </a:p>
          </p:txBody>
        </p:sp>
        <p:sp>
          <p:nvSpPr>
            <p:cNvPr id="48" name="Google Shape;17732;p88">
              <a:extLst>
                <a:ext uri="{FF2B5EF4-FFF2-40B4-BE49-F238E27FC236}">
                  <a16:creationId xmlns:a16="http://schemas.microsoft.com/office/drawing/2014/main" id="{686CAA7D-960C-C9A7-CD5D-B9E205CE4B38}"/>
                </a:ext>
              </a:extLst>
            </p:cNvPr>
            <p:cNvSpPr/>
            <p:nvPr/>
          </p:nvSpPr>
          <p:spPr>
            <a:xfrm>
              <a:off x="3779070" y="1688699"/>
              <a:ext cx="190740" cy="14811"/>
            </a:xfrm>
            <a:custGeom>
              <a:avLst/>
              <a:gdLst/>
              <a:ahLst/>
              <a:cxnLst/>
              <a:rect l="l" t="t" r="r" b="b"/>
              <a:pathLst>
                <a:path w="7276" h="565" extrusionOk="0">
                  <a:moveTo>
                    <a:pt x="6929" y="1"/>
                  </a:moveTo>
                  <a:cubicBezTo>
                    <a:pt x="6924" y="1"/>
                    <a:pt x="6920" y="1"/>
                    <a:pt x="6915" y="1"/>
                  </a:cubicBezTo>
                  <a:lnTo>
                    <a:pt x="376" y="1"/>
                  </a:lnTo>
                  <a:cubicBezTo>
                    <a:pt x="1" y="1"/>
                    <a:pt x="1" y="564"/>
                    <a:pt x="376" y="564"/>
                  </a:cubicBezTo>
                  <a:lnTo>
                    <a:pt x="6915" y="564"/>
                  </a:lnTo>
                  <a:cubicBezTo>
                    <a:pt x="7271" y="550"/>
                    <a:pt x="7276" y="1"/>
                    <a:pt x="6929" y="1"/>
                  </a:cubicBezTo>
                  <a:close/>
                </a:path>
              </a:pathLst>
            </a:custGeom>
            <a:grpFill/>
            <a:ln>
              <a:solidFill>
                <a:schemeClr val="accent1">
                  <a:lumMod val="60000"/>
                  <a:lumOff val="40000"/>
                </a:schemeClr>
              </a:solidFill>
            </a:ln>
          </p:spPr>
          <p:txBody>
            <a:bodyPr spcFirstLastPara="1" wrap="square" lIns="68569" tIns="68569" rIns="68569" bIns="68569" anchor="ctr" anchorCtr="0">
              <a:noAutofit/>
            </a:bodyPr>
            <a:lstStyle/>
            <a:p>
              <a:pPr defTabSz="685800">
                <a:buClr>
                  <a:srgbClr val="000000"/>
                </a:buClr>
              </a:pPr>
              <a:endParaRPr sz="1050" kern="0">
                <a:solidFill>
                  <a:srgbClr val="000000"/>
                </a:solidFill>
                <a:latin typeface="Arial"/>
                <a:cs typeface="Arial"/>
                <a:sym typeface="Arial"/>
              </a:endParaRPr>
            </a:p>
          </p:txBody>
        </p:sp>
        <p:sp>
          <p:nvSpPr>
            <p:cNvPr id="49" name="Google Shape;17733;p88">
              <a:extLst>
                <a:ext uri="{FF2B5EF4-FFF2-40B4-BE49-F238E27FC236}">
                  <a16:creationId xmlns:a16="http://schemas.microsoft.com/office/drawing/2014/main" id="{8D503D6A-6C1B-93CE-0A79-6626E8903643}"/>
                </a:ext>
              </a:extLst>
            </p:cNvPr>
            <p:cNvSpPr/>
            <p:nvPr/>
          </p:nvSpPr>
          <p:spPr>
            <a:xfrm>
              <a:off x="3973953" y="1688699"/>
              <a:ext cx="55287" cy="14811"/>
            </a:xfrm>
            <a:custGeom>
              <a:avLst/>
              <a:gdLst/>
              <a:ahLst/>
              <a:cxnLst/>
              <a:rect l="l" t="t" r="r" b="b"/>
              <a:pathLst>
                <a:path w="2109" h="565" extrusionOk="0">
                  <a:moveTo>
                    <a:pt x="1747" y="1"/>
                  </a:moveTo>
                  <a:cubicBezTo>
                    <a:pt x="1743" y="1"/>
                    <a:pt x="1738" y="1"/>
                    <a:pt x="1733" y="1"/>
                  </a:cubicBezTo>
                  <a:lnTo>
                    <a:pt x="376" y="1"/>
                  </a:lnTo>
                  <a:cubicBezTo>
                    <a:pt x="1" y="1"/>
                    <a:pt x="1" y="564"/>
                    <a:pt x="376" y="564"/>
                  </a:cubicBezTo>
                  <a:lnTo>
                    <a:pt x="1733" y="564"/>
                  </a:lnTo>
                  <a:cubicBezTo>
                    <a:pt x="2104" y="550"/>
                    <a:pt x="2108" y="1"/>
                    <a:pt x="1747" y="1"/>
                  </a:cubicBezTo>
                  <a:close/>
                </a:path>
              </a:pathLst>
            </a:custGeom>
            <a:grpFill/>
            <a:ln>
              <a:solidFill>
                <a:schemeClr val="accent1">
                  <a:lumMod val="60000"/>
                  <a:lumOff val="40000"/>
                </a:schemeClr>
              </a:solidFill>
            </a:ln>
          </p:spPr>
          <p:txBody>
            <a:bodyPr spcFirstLastPara="1" wrap="square" lIns="68569" tIns="68569" rIns="68569" bIns="68569" anchor="ctr" anchorCtr="0">
              <a:noAutofit/>
            </a:bodyPr>
            <a:lstStyle/>
            <a:p>
              <a:pPr defTabSz="685800">
                <a:buClr>
                  <a:srgbClr val="000000"/>
                </a:buClr>
              </a:pPr>
              <a:endParaRPr sz="1050" kern="0">
                <a:solidFill>
                  <a:srgbClr val="000000"/>
                </a:solidFill>
                <a:latin typeface="Arial"/>
                <a:cs typeface="Arial"/>
                <a:sym typeface="Arial"/>
              </a:endParaRPr>
            </a:p>
          </p:txBody>
        </p:sp>
      </p:grpSp>
      <p:grpSp>
        <p:nvGrpSpPr>
          <p:cNvPr id="50" name="Google Shape;9034;p83">
            <a:extLst>
              <a:ext uri="{FF2B5EF4-FFF2-40B4-BE49-F238E27FC236}">
                <a16:creationId xmlns:a16="http://schemas.microsoft.com/office/drawing/2014/main" id="{B6810D7B-FAA2-DD0E-981D-62F86DC6002A}"/>
              </a:ext>
            </a:extLst>
          </p:cNvPr>
          <p:cNvGrpSpPr/>
          <p:nvPr/>
        </p:nvGrpSpPr>
        <p:grpSpPr>
          <a:xfrm>
            <a:off x="1428445" y="747835"/>
            <a:ext cx="393953" cy="369995"/>
            <a:chOff x="3508282" y="3810341"/>
            <a:chExt cx="351644" cy="351959"/>
          </a:xfrm>
          <a:solidFill>
            <a:schemeClr val="accent4">
              <a:lumMod val="60000"/>
              <a:lumOff val="40000"/>
            </a:schemeClr>
          </a:solidFill>
        </p:grpSpPr>
        <p:sp>
          <p:nvSpPr>
            <p:cNvPr id="51" name="Google Shape;9035;p83">
              <a:extLst>
                <a:ext uri="{FF2B5EF4-FFF2-40B4-BE49-F238E27FC236}">
                  <a16:creationId xmlns:a16="http://schemas.microsoft.com/office/drawing/2014/main" id="{46D5138B-E719-48B1-1854-109AF2276850}"/>
                </a:ext>
              </a:extLst>
            </p:cNvPr>
            <p:cNvSpPr/>
            <p:nvPr/>
          </p:nvSpPr>
          <p:spPr>
            <a:xfrm>
              <a:off x="3508282" y="3810341"/>
              <a:ext cx="133180" cy="64232"/>
            </a:xfrm>
            <a:custGeom>
              <a:avLst/>
              <a:gdLst/>
              <a:ahLst/>
              <a:cxnLst/>
              <a:rect l="l" t="t" r="r" b="b"/>
              <a:pathLst>
                <a:path w="8895" h="4290" extrusionOk="0">
                  <a:moveTo>
                    <a:pt x="2503" y="1"/>
                  </a:moveTo>
                  <a:cubicBezTo>
                    <a:pt x="1115" y="1"/>
                    <a:pt x="1" y="1115"/>
                    <a:pt x="1" y="2503"/>
                  </a:cubicBezTo>
                  <a:cubicBezTo>
                    <a:pt x="1" y="3491"/>
                    <a:pt x="800" y="4290"/>
                    <a:pt x="1788" y="4290"/>
                  </a:cubicBezTo>
                  <a:cubicBezTo>
                    <a:pt x="2797" y="4290"/>
                    <a:pt x="7191" y="3491"/>
                    <a:pt x="7191" y="2503"/>
                  </a:cubicBezTo>
                  <a:lnTo>
                    <a:pt x="8600" y="2503"/>
                  </a:lnTo>
                  <a:cubicBezTo>
                    <a:pt x="8600" y="1809"/>
                    <a:pt x="8894" y="1178"/>
                    <a:pt x="8432" y="737"/>
                  </a:cubicBezTo>
                  <a:cubicBezTo>
                    <a:pt x="7990" y="274"/>
                    <a:pt x="3197" y="1"/>
                    <a:pt x="2503" y="1"/>
                  </a:cubicBezTo>
                  <a:close/>
                </a:path>
              </a:pathLst>
            </a:custGeom>
            <a:grpFill/>
            <a:ln>
              <a:solidFill>
                <a:schemeClr val="accent1">
                  <a:lumMod val="60000"/>
                  <a:lumOff val="40000"/>
                </a:schemeClr>
              </a:solidFill>
            </a:ln>
          </p:spPr>
          <p:txBody>
            <a:bodyPr spcFirstLastPara="1" wrap="square" lIns="68569" tIns="68569" rIns="68569" bIns="68569" anchor="ctr" anchorCtr="0">
              <a:noAutofit/>
            </a:bodyPr>
            <a:lstStyle/>
            <a:p>
              <a:pPr defTabSz="685800">
                <a:buClr>
                  <a:srgbClr val="000000"/>
                </a:buClr>
              </a:pPr>
              <a:endParaRPr sz="1050" kern="0">
                <a:solidFill>
                  <a:srgbClr val="000000"/>
                </a:solidFill>
                <a:latin typeface="Arial"/>
                <a:cs typeface="Arial"/>
                <a:sym typeface="Arial"/>
              </a:endParaRPr>
            </a:p>
          </p:txBody>
        </p:sp>
        <p:sp>
          <p:nvSpPr>
            <p:cNvPr id="52" name="Google Shape;9036;p83">
              <a:extLst>
                <a:ext uri="{FF2B5EF4-FFF2-40B4-BE49-F238E27FC236}">
                  <a16:creationId xmlns:a16="http://schemas.microsoft.com/office/drawing/2014/main" id="{AABB13CF-33EC-FEEA-3C2D-4571C3BC71A0}"/>
                </a:ext>
              </a:extLst>
            </p:cNvPr>
            <p:cNvSpPr/>
            <p:nvPr/>
          </p:nvSpPr>
          <p:spPr>
            <a:xfrm>
              <a:off x="3535053" y="3847802"/>
              <a:ext cx="58872" cy="26771"/>
            </a:xfrm>
            <a:custGeom>
              <a:avLst/>
              <a:gdLst/>
              <a:ahLst/>
              <a:cxnLst/>
              <a:rect l="l" t="t" r="r" b="b"/>
              <a:pathLst>
                <a:path w="3932" h="1788" extrusionOk="0">
                  <a:moveTo>
                    <a:pt x="1808" y="1"/>
                  </a:moveTo>
                  <a:cubicBezTo>
                    <a:pt x="1808" y="989"/>
                    <a:pt x="1009" y="1788"/>
                    <a:pt x="0" y="1788"/>
                  </a:cubicBezTo>
                  <a:lnTo>
                    <a:pt x="3932" y="1788"/>
                  </a:lnTo>
                  <a:lnTo>
                    <a:pt x="3932" y="1"/>
                  </a:lnTo>
                  <a:close/>
                </a:path>
              </a:pathLst>
            </a:custGeom>
            <a:grpFill/>
            <a:ln>
              <a:solidFill>
                <a:schemeClr val="accent1">
                  <a:lumMod val="60000"/>
                  <a:lumOff val="40000"/>
                </a:schemeClr>
              </a:solidFill>
            </a:ln>
          </p:spPr>
          <p:txBody>
            <a:bodyPr spcFirstLastPara="1" wrap="square" lIns="68569" tIns="68569" rIns="68569" bIns="68569" anchor="ctr" anchorCtr="0">
              <a:noAutofit/>
            </a:bodyPr>
            <a:lstStyle/>
            <a:p>
              <a:pPr defTabSz="685800">
                <a:buClr>
                  <a:srgbClr val="000000"/>
                </a:buClr>
              </a:pPr>
              <a:endParaRPr sz="1050" kern="0">
                <a:solidFill>
                  <a:srgbClr val="000000"/>
                </a:solidFill>
                <a:latin typeface="Arial"/>
                <a:cs typeface="Arial"/>
                <a:sym typeface="Arial"/>
              </a:endParaRPr>
            </a:p>
          </p:txBody>
        </p:sp>
        <p:sp>
          <p:nvSpPr>
            <p:cNvPr id="53" name="Google Shape;9037;p83">
              <a:extLst>
                <a:ext uri="{FF2B5EF4-FFF2-40B4-BE49-F238E27FC236}">
                  <a16:creationId xmlns:a16="http://schemas.microsoft.com/office/drawing/2014/main" id="{37E31875-0FB7-8E42-4527-7DD8F3B0466A}"/>
                </a:ext>
              </a:extLst>
            </p:cNvPr>
            <p:cNvSpPr/>
            <p:nvPr/>
          </p:nvSpPr>
          <p:spPr>
            <a:xfrm>
              <a:off x="3545743" y="3810341"/>
              <a:ext cx="239261" cy="351959"/>
            </a:xfrm>
            <a:custGeom>
              <a:avLst/>
              <a:gdLst/>
              <a:ahLst/>
              <a:cxnLst/>
              <a:rect l="l" t="t" r="r" b="b"/>
              <a:pathLst>
                <a:path w="15980" h="23507" extrusionOk="0">
                  <a:moveTo>
                    <a:pt x="1" y="1"/>
                  </a:moveTo>
                  <a:cubicBezTo>
                    <a:pt x="653" y="1"/>
                    <a:pt x="1304" y="253"/>
                    <a:pt x="1767" y="737"/>
                  </a:cubicBezTo>
                  <a:cubicBezTo>
                    <a:pt x="1872" y="821"/>
                    <a:pt x="1956" y="926"/>
                    <a:pt x="2040" y="1031"/>
                  </a:cubicBezTo>
                  <a:cubicBezTo>
                    <a:pt x="2335" y="1451"/>
                    <a:pt x="2503" y="1977"/>
                    <a:pt x="2503" y="2503"/>
                  </a:cubicBezTo>
                  <a:lnTo>
                    <a:pt x="2503" y="21004"/>
                  </a:lnTo>
                  <a:cubicBezTo>
                    <a:pt x="2503" y="22371"/>
                    <a:pt x="3617" y="23506"/>
                    <a:pt x="5005" y="23506"/>
                  </a:cubicBezTo>
                  <a:lnTo>
                    <a:pt x="8747" y="23506"/>
                  </a:lnTo>
                  <a:cubicBezTo>
                    <a:pt x="9209" y="23065"/>
                    <a:pt x="11312" y="23212"/>
                    <a:pt x="11312" y="22539"/>
                  </a:cubicBezTo>
                  <a:lnTo>
                    <a:pt x="15979" y="19217"/>
                  </a:lnTo>
                  <a:lnTo>
                    <a:pt x="15979" y="2503"/>
                  </a:lnTo>
                  <a:cubicBezTo>
                    <a:pt x="15979" y="1115"/>
                    <a:pt x="14865" y="1"/>
                    <a:pt x="13477" y="1"/>
                  </a:cubicBezTo>
                  <a:close/>
                </a:path>
              </a:pathLst>
            </a:custGeom>
            <a:grpFill/>
            <a:ln>
              <a:solidFill>
                <a:schemeClr val="accent1">
                  <a:lumMod val="60000"/>
                  <a:lumOff val="40000"/>
                </a:schemeClr>
              </a:solidFill>
            </a:ln>
          </p:spPr>
          <p:txBody>
            <a:bodyPr spcFirstLastPara="1" wrap="square" lIns="68569" tIns="68569" rIns="68569" bIns="68569" anchor="ctr" anchorCtr="0">
              <a:noAutofit/>
            </a:bodyPr>
            <a:lstStyle/>
            <a:p>
              <a:pPr defTabSz="685800">
                <a:buClr>
                  <a:srgbClr val="000000"/>
                </a:buClr>
              </a:pPr>
              <a:endParaRPr sz="1050" kern="0" dirty="0">
                <a:solidFill>
                  <a:srgbClr val="000000"/>
                </a:solidFill>
                <a:latin typeface="Arial"/>
                <a:cs typeface="Arial"/>
                <a:sym typeface="Arial"/>
              </a:endParaRPr>
            </a:p>
          </p:txBody>
        </p:sp>
        <p:sp>
          <p:nvSpPr>
            <p:cNvPr id="54" name="Google Shape;9038;p83">
              <a:extLst>
                <a:ext uri="{FF2B5EF4-FFF2-40B4-BE49-F238E27FC236}">
                  <a16:creationId xmlns:a16="http://schemas.microsoft.com/office/drawing/2014/main" id="{8C9F34E9-55FE-CEA2-EB59-43E635840A50}"/>
                </a:ext>
              </a:extLst>
            </p:cNvPr>
            <p:cNvSpPr/>
            <p:nvPr/>
          </p:nvSpPr>
          <p:spPr>
            <a:xfrm>
              <a:off x="3583205" y="4082317"/>
              <a:ext cx="201799" cy="79983"/>
            </a:xfrm>
            <a:custGeom>
              <a:avLst/>
              <a:gdLst/>
              <a:ahLst/>
              <a:cxnLst/>
              <a:rect l="l" t="t" r="r" b="b"/>
              <a:pathLst>
                <a:path w="13478" h="5342" extrusionOk="0">
                  <a:moveTo>
                    <a:pt x="1" y="1"/>
                  </a:moveTo>
                  <a:lnTo>
                    <a:pt x="1" y="2839"/>
                  </a:lnTo>
                  <a:cubicBezTo>
                    <a:pt x="1" y="4206"/>
                    <a:pt x="1115" y="5341"/>
                    <a:pt x="2503" y="5341"/>
                  </a:cubicBezTo>
                  <a:lnTo>
                    <a:pt x="6245" y="5341"/>
                  </a:lnTo>
                  <a:cubicBezTo>
                    <a:pt x="6707" y="4900"/>
                    <a:pt x="8810" y="5047"/>
                    <a:pt x="8810" y="4374"/>
                  </a:cubicBezTo>
                  <a:lnTo>
                    <a:pt x="13477" y="1052"/>
                  </a:lnTo>
                  <a:lnTo>
                    <a:pt x="13477" y="1"/>
                  </a:lnTo>
                  <a:close/>
                </a:path>
              </a:pathLst>
            </a:custGeom>
            <a:grpFill/>
            <a:ln>
              <a:solidFill>
                <a:schemeClr val="accent1">
                  <a:lumMod val="60000"/>
                  <a:lumOff val="40000"/>
                </a:schemeClr>
              </a:solidFill>
            </a:ln>
          </p:spPr>
          <p:txBody>
            <a:bodyPr spcFirstLastPara="1" wrap="square" lIns="68569" tIns="68569" rIns="68569" bIns="68569" anchor="ctr" anchorCtr="0">
              <a:noAutofit/>
            </a:bodyPr>
            <a:lstStyle/>
            <a:p>
              <a:pPr defTabSz="685800">
                <a:buClr>
                  <a:srgbClr val="000000"/>
                </a:buClr>
              </a:pPr>
              <a:endParaRPr sz="1050" kern="0">
                <a:solidFill>
                  <a:srgbClr val="000000"/>
                </a:solidFill>
                <a:latin typeface="Arial"/>
                <a:cs typeface="Arial"/>
                <a:sym typeface="Arial"/>
              </a:endParaRPr>
            </a:p>
          </p:txBody>
        </p:sp>
        <p:sp>
          <p:nvSpPr>
            <p:cNvPr id="55" name="Google Shape;9039;p83">
              <a:extLst>
                <a:ext uri="{FF2B5EF4-FFF2-40B4-BE49-F238E27FC236}">
                  <a16:creationId xmlns:a16="http://schemas.microsoft.com/office/drawing/2014/main" id="{0A44AFAA-B472-0979-4C25-F367061ABA8F}"/>
                </a:ext>
              </a:extLst>
            </p:cNvPr>
            <p:cNvSpPr/>
            <p:nvPr/>
          </p:nvSpPr>
          <p:spPr>
            <a:xfrm>
              <a:off x="3545429" y="3810341"/>
              <a:ext cx="232328" cy="15437"/>
            </a:xfrm>
            <a:custGeom>
              <a:avLst/>
              <a:gdLst/>
              <a:ahLst/>
              <a:cxnLst/>
              <a:rect l="l" t="t" r="r" b="b"/>
              <a:pathLst>
                <a:path w="15517" h="1031" extrusionOk="0">
                  <a:moveTo>
                    <a:pt x="1" y="1"/>
                  </a:moveTo>
                  <a:cubicBezTo>
                    <a:pt x="674" y="1"/>
                    <a:pt x="1304" y="253"/>
                    <a:pt x="1788" y="737"/>
                  </a:cubicBezTo>
                  <a:cubicBezTo>
                    <a:pt x="1872" y="821"/>
                    <a:pt x="1956" y="926"/>
                    <a:pt x="2040" y="1031"/>
                  </a:cubicBezTo>
                  <a:lnTo>
                    <a:pt x="15517" y="1031"/>
                  </a:lnTo>
                  <a:cubicBezTo>
                    <a:pt x="15054" y="379"/>
                    <a:pt x="14297" y="1"/>
                    <a:pt x="13498" y="1"/>
                  </a:cubicBezTo>
                  <a:close/>
                </a:path>
              </a:pathLst>
            </a:custGeom>
            <a:grpFill/>
            <a:ln>
              <a:solidFill>
                <a:schemeClr val="accent1">
                  <a:lumMod val="60000"/>
                  <a:lumOff val="40000"/>
                </a:schemeClr>
              </a:solidFill>
            </a:ln>
          </p:spPr>
          <p:txBody>
            <a:bodyPr spcFirstLastPara="1" wrap="square" lIns="68569" tIns="68569" rIns="68569" bIns="68569" anchor="ctr" anchorCtr="0">
              <a:noAutofit/>
            </a:bodyPr>
            <a:lstStyle/>
            <a:p>
              <a:pPr defTabSz="685800">
                <a:buClr>
                  <a:srgbClr val="000000"/>
                </a:buClr>
              </a:pPr>
              <a:endParaRPr sz="1050" kern="0">
                <a:solidFill>
                  <a:srgbClr val="000000"/>
                </a:solidFill>
                <a:latin typeface="Arial"/>
                <a:cs typeface="Arial"/>
                <a:sym typeface="Arial"/>
              </a:endParaRPr>
            </a:p>
          </p:txBody>
        </p:sp>
        <p:sp>
          <p:nvSpPr>
            <p:cNvPr id="56" name="Google Shape;9040;p83">
              <a:extLst>
                <a:ext uri="{FF2B5EF4-FFF2-40B4-BE49-F238E27FC236}">
                  <a16:creationId xmlns:a16="http://schemas.microsoft.com/office/drawing/2014/main" id="{CE421917-ED8B-9AC0-DC99-FB09331B201C}"/>
                </a:ext>
              </a:extLst>
            </p:cNvPr>
            <p:cNvSpPr/>
            <p:nvPr/>
          </p:nvSpPr>
          <p:spPr>
            <a:xfrm>
              <a:off x="3620666" y="4097753"/>
              <a:ext cx="239261" cy="64546"/>
            </a:xfrm>
            <a:custGeom>
              <a:avLst/>
              <a:gdLst/>
              <a:ahLst/>
              <a:cxnLst/>
              <a:rect l="l" t="t" r="r" b="b"/>
              <a:pathLst>
                <a:path w="15980" h="4311" extrusionOk="0">
                  <a:moveTo>
                    <a:pt x="715" y="0"/>
                  </a:moveTo>
                  <a:cubicBezTo>
                    <a:pt x="1704" y="0"/>
                    <a:pt x="2503" y="820"/>
                    <a:pt x="2503" y="1808"/>
                  </a:cubicBezTo>
                  <a:cubicBezTo>
                    <a:pt x="2503" y="2355"/>
                    <a:pt x="2313" y="2901"/>
                    <a:pt x="1977" y="3343"/>
                  </a:cubicBezTo>
                  <a:cubicBezTo>
                    <a:pt x="1914" y="3406"/>
                    <a:pt x="1851" y="3490"/>
                    <a:pt x="1767" y="3574"/>
                  </a:cubicBezTo>
                  <a:cubicBezTo>
                    <a:pt x="1304" y="4037"/>
                    <a:pt x="673" y="4310"/>
                    <a:pt x="1" y="4310"/>
                  </a:cubicBezTo>
                  <a:lnTo>
                    <a:pt x="13477" y="4310"/>
                  </a:lnTo>
                  <a:cubicBezTo>
                    <a:pt x="14129" y="4310"/>
                    <a:pt x="14760" y="4037"/>
                    <a:pt x="15243" y="3574"/>
                  </a:cubicBezTo>
                  <a:cubicBezTo>
                    <a:pt x="15306" y="3490"/>
                    <a:pt x="15390" y="3406"/>
                    <a:pt x="15454" y="3343"/>
                  </a:cubicBezTo>
                  <a:cubicBezTo>
                    <a:pt x="15790" y="2901"/>
                    <a:pt x="15979" y="2355"/>
                    <a:pt x="15979" y="1808"/>
                  </a:cubicBezTo>
                  <a:cubicBezTo>
                    <a:pt x="15979" y="820"/>
                    <a:pt x="15180" y="21"/>
                    <a:pt x="14192" y="0"/>
                  </a:cubicBezTo>
                  <a:close/>
                </a:path>
              </a:pathLst>
            </a:custGeom>
            <a:grpFill/>
            <a:ln>
              <a:solidFill>
                <a:schemeClr val="accent1">
                  <a:lumMod val="60000"/>
                  <a:lumOff val="40000"/>
                </a:schemeClr>
              </a:solidFill>
            </a:ln>
          </p:spPr>
          <p:txBody>
            <a:bodyPr spcFirstLastPara="1" wrap="square" lIns="68569" tIns="68569" rIns="68569" bIns="68569" anchor="ctr" anchorCtr="0">
              <a:noAutofit/>
            </a:bodyPr>
            <a:lstStyle/>
            <a:p>
              <a:pPr defTabSz="685800">
                <a:buClr>
                  <a:srgbClr val="000000"/>
                </a:buClr>
              </a:pPr>
              <a:endParaRPr sz="1050" kern="0">
                <a:solidFill>
                  <a:srgbClr val="000000"/>
                </a:solidFill>
                <a:latin typeface="Arial"/>
                <a:cs typeface="Arial"/>
                <a:sym typeface="Arial"/>
              </a:endParaRPr>
            </a:p>
          </p:txBody>
        </p:sp>
        <p:sp>
          <p:nvSpPr>
            <p:cNvPr id="57" name="Google Shape;9041;p83">
              <a:extLst>
                <a:ext uri="{FF2B5EF4-FFF2-40B4-BE49-F238E27FC236}">
                  <a16:creationId xmlns:a16="http://schemas.microsoft.com/office/drawing/2014/main" id="{A36A23FF-0F5E-7EB5-1088-9403381A5581}"/>
                </a:ext>
              </a:extLst>
            </p:cNvPr>
            <p:cNvSpPr/>
            <p:nvPr/>
          </p:nvSpPr>
          <p:spPr>
            <a:xfrm>
              <a:off x="3620666" y="4147791"/>
              <a:ext cx="231385" cy="14508"/>
            </a:xfrm>
            <a:custGeom>
              <a:avLst/>
              <a:gdLst/>
              <a:ahLst/>
              <a:cxnLst/>
              <a:rect l="l" t="t" r="r" b="b"/>
              <a:pathLst>
                <a:path w="15454" h="969" extrusionOk="0">
                  <a:moveTo>
                    <a:pt x="1977" y="1"/>
                  </a:moveTo>
                  <a:cubicBezTo>
                    <a:pt x="1914" y="64"/>
                    <a:pt x="1851" y="148"/>
                    <a:pt x="1767" y="232"/>
                  </a:cubicBezTo>
                  <a:cubicBezTo>
                    <a:pt x="1304" y="695"/>
                    <a:pt x="673" y="968"/>
                    <a:pt x="1" y="968"/>
                  </a:cubicBezTo>
                  <a:lnTo>
                    <a:pt x="13477" y="968"/>
                  </a:lnTo>
                  <a:cubicBezTo>
                    <a:pt x="14129" y="968"/>
                    <a:pt x="14760" y="695"/>
                    <a:pt x="15243" y="232"/>
                  </a:cubicBezTo>
                  <a:cubicBezTo>
                    <a:pt x="15306" y="148"/>
                    <a:pt x="15390" y="64"/>
                    <a:pt x="15454" y="1"/>
                  </a:cubicBezTo>
                  <a:close/>
                </a:path>
              </a:pathLst>
            </a:custGeom>
            <a:grpFill/>
            <a:ln>
              <a:solidFill>
                <a:schemeClr val="accent1">
                  <a:lumMod val="60000"/>
                  <a:lumOff val="40000"/>
                </a:schemeClr>
              </a:solidFill>
            </a:ln>
          </p:spPr>
          <p:txBody>
            <a:bodyPr spcFirstLastPara="1" wrap="square" lIns="68569" tIns="68569" rIns="68569" bIns="68569" anchor="ctr" anchorCtr="0">
              <a:noAutofit/>
            </a:bodyPr>
            <a:lstStyle/>
            <a:p>
              <a:pPr defTabSz="685800">
                <a:buClr>
                  <a:srgbClr val="000000"/>
                </a:buClr>
              </a:pPr>
              <a:endParaRPr sz="1050" kern="0">
                <a:solidFill>
                  <a:srgbClr val="000000"/>
                </a:solidFill>
                <a:latin typeface="Arial"/>
                <a:cs typeface="Arial"/>
                <a:sym typeface="Arial"/>
              </a:endParaRPr>
            </a:p>
          </p:txBody>
        </p:sp>
        <p:sp>
          <p:nvSpPr>
            <p:cNvPr id="58" name="Google Shape;9042;p83">
              <a:extLst>
                <a:ext uri="{FF2B5EF4-FFF2-40B4-BE49-F238E27FC236}">
                  <a16:creationId xmlns:a16="http://schemas.microsoft.com/office/drawing/2014/main" id="{8BDF2C2A-3D7C-1C2C-1D3C-F4BA0AC40328}"/>
                </a:ext>
              </a:extLst>
            </p:cNvPr>
            <p:cNvSpPr/>
            <p:nvPr/>
          </p:nvSpPr>
          <p:spPr>
            <a:xfrm>
              <a:off x="3604301" y="4097753"/>
              <a:ext cx="53841" cy="27085"/>
            </a:xfrm>
            <a:custGeom>
              <a:avLst/>
              <a:gdLst/>
              <a:ahLst/>
              <a:cxnLst/>
              <a:rect l="l" t="t" r="r" b="b"/>
              <a:pathLst>
                <a:path w="3596" h="1809" extrusionOk="0">
                  <a:moveTo>
                    <a:pt x="1787" y="0"/>
                  </a:moveTo>
                  <a:cubicBezTo>
                    <a:pt x="799" y="0"/>
                    <a:pt x="0" y="820"/>
                    <a:pt x="0" y="1808"/>
                  </a:cubicBezTo>
                  <a:lnTo>
                    <a:pt x="3596" y="1808"/>
                  </a:lnTo>
                  <a:cubicBezTo>
                    <a:pt x="3575" y="820"/>
                    <a:pt x="2776" y="0"/>
                    <a:pt x="1787" y="0"/>
                  </a:cubicBezTo>
                  <a:close/>
                </a:path>
              </a:pathLst>
            </a:custGeom>
            <a:grpFill/>
            <a:ln>
              <a:solidFill>
                <a:schemeClr val="accent1">
                  <a:lumMod val="60000"/>
                  <a:lumOff val="40000"/>
                </a:schemeClr>
              </a:solidFill>
            </a:ln>
          </p:spPr>
          <p:txBody>
            <a:bodyPr spcFirstLastPara="1" wrap="square" lIns="68569" tIns="68569" rIns="68569" bIns="68569" anchor="ctr" anchorCtr="0">
              <a:noAutofit/>
            </a:bodyPr>
            <a:lstStyle/>
            <a:p>
              <a:pPr defTabSz="685800">
                <a:buClr>
                  <a:srgbClr val="000000"/>
                </a:buClr>
              </a:pPr>
              <a:endParaRPr sz="1050" kern="0">
                <a:solidFill>
                  <a:srgbClr val="000000"/>
                </a:solidFill>
                <a:latin typeface="Arial"/>
                <a:cs typeface="Arial"/>
                <a:sym typeface="Arial"/>
              </a:endParaRPr>
            </a:p>
          </p:txBody>
        </p:sp>
        <p:sp>
          <p:nvSpPr>
            <p:cNvPr id="59" name="Google Shape;9043;p83">
              <a:extLst>
                <a:ext uri="{FF2B5EF4-FFF2-40B4-BE49-F238E27FC236}">
                  <a16:creationId xmlns:a16="http://schemas.microsoft.com/office/drawing/2014/main" id="{3C09CC4A-538E-CE0B-EF4C-E93AA0FD16B9}"/>
                </a:ext>
              </a:extLst>
            </p:cNvPr>
            <p:cNvSpPr/>
            <p:nvPr/>
          </p:nvSpPr>
          <p:spPr>
            <a:xfrm>
              <a:off x="3606187" y="3867401"/>
              <a:ext cx="159292" cy="25124"/>
            </a:xfrm>
            <a:custGeom>
              <a:avLst/>
              <a:gdLst/>
              <a:ahLst/>
              <a:cxnLst/>
              <a:rect l="l" t="t" r="r" b="b"/>
              <a:pathLst>
                <a:path w="10639" h="1678" extrusionOk="0">
                  <a:moveTo>
                    <a:pt x="4353" y="0"/>
                  </a:moveTo>
                  <a:cubicBezTo>
                    <a:pt x="3901" y="0"/>
                    <a:pt x="3449" y="195"/>
                    <a:pt x="3133" y="584"/>
                  </a:cubicBezTo>
                  <a:cubicBezTo>
                    <a:pt x="2954" y="836"/>
                    <a:pt x="2681" y="962"/>
                    <a:pt x="2410" y="962"/>
                  </a:cubicBezTo>
                  <a:cubicBezTo>
                    <a:pt x="2140" y="962"/>
                    <a:pt x="1872" y="836"/>
                    <a:pt x="1703" y="584"/>
                  </a:cubicBezTo>
                  <a:cubicBezTo>
                    <a:pt x="1388" y="226"/>
                    <a:pt x="947" y="16"/>
                    <a:pt x="484" y="16"/>
                  </a:cubicBezTo>
                  <a:cubicBezTo>
                    <a:pt x="477" y="16"/>
                    <a:pt x="471" y="16"/>
                    <a:pt x="464" y="16"/>
                  </a:cubicBezTo>
                  <a:cubicBezTo>
                    <a:pt x="1" y="16"/>
                    <a:pt x="7" y="731"/>
                    <a:pt x="484" y="731"/>
                  </a:cubicBezTo>
                  <a:cubicBezTo>
                    <a:pt x="757" y="731"/>
                    <a:pt x="1031" y="878"/>
                    <a:pt x="1199" y="1109"/>
                  </a:cubicBezTo>
                  <a:cubicBezTo>
                    <a:pt x="1514" y="1488"/>
                    <a:pt x="1966" y="1677"/>
                    <a:pt x="2418" y="1677"/>
                  </a:cubicBezTo>
                  <a:cubicBezTo>
                    <a:pt x="2870" y="1677"/>
                    <a:pt x="3322" y="1488"/>
                    <a:pt x="3638" y="1109"/>
                  </a:cubicBezTo>
                  <a:cubicBezTo>
                    <a:pt x="3806" y="857"/>
                    <a:pt x="4079" y="731"/>
                    <a:pt x="4353" y="731"/>
                  </a:cubicBezTo>
                  <a:cubicBezTo>
                    <a:pt x="4626" y="731"/>
                    <a:pt x="4899" y="857"/>
                    <a:pt x="5067" y="1109"/>
                  </a:cubicBezTo>
                  <a:cubicBezTo>
                    <a:pt x="5383" y="1488"/>
                    <a:pt x="5835" y="1677"/>
                    <a:pt x="6287" y="1677"/>
                  </a:cubicBezTo>
                  <a:cubicBezTo>
                    <a:pt x="6739" y="1677"/>
                    <a:pt x="7191" y="1488"/>
                    <a:pt x="7506" y="1109"/>
                  </a:cubicBezTo>
                  <a:cubicBezTo>
                    <a:pt x="7685" y="857"/>
                    <a:pt x="7958" y="731"/>
                    <a:pt x="8229" y="731"/>
                  </a:cubicBezTo>
                  <a:cubicBezTo>
                    <a:pt x="8500" y="731"/>
                    <a:pt x="8768" y="857"/>
                    <a:pt x="8936" y="1109"/>
                  </a:cubicBezTo>
                  <a:cubicBezTo>
                    <a:pt x="9251" y="1467"/>
                    <a:pt x="9693" y="1677"/>
                    <a:pt x="10176" y="1677"/>
                  </a:cubicBezTo>
                  <a:cubicBezTo>
                    <a:pt x="10639" y="1677"/>
                    <a:pt x="10639" y="962"/>
                    <a:pt x="10176" y="962"/>
                  </a:cubicBezTo>
                  <a:cubicBezTo>
                    <a:pt x="9882" y="962"/>
                    <a:pt x="9609" y="815"/>
                    <a:pt x="9461" y="584"/>
                  </a:cubicBezTo>
                  <a:cubicBezTo>
                    <a:pt x="9136" y="195"/>
                    <a:pt x="8678" y="0"/>
                    <a:pt x="8224" y="0"/>
                  </a:cubicBezTo>
                  <a:cubicBezTo>
                    <a:pt x="7769" y="0"/>
                    <a:pt x="7317" y="195"/>
                    <a:pt x="7002" y="584"/>
                  </a:cubicBezTo>
                  <a:cubicBezTo>
                    <a:pt x="6833" y="836"/>
                    <a:pt x="6565" y="962"/>
                    <a:pt x="6295" y="962"/>
                  </a:cubicBezTo>
                  <a:cubicBezTo>
                    <a:pt x="6024" y="962"/>
                    <a:pt x="5751" y="836"/>
                    <a:pt x="5572" y="584"/>
                  </a:cubicBezTo>
                  <a:cubicBezTo>
                    <a:pt x="5257" y="195"/>
                    <a:pt x="4805" y="0"/>
                    <a:pt x="4353" y="0"/>
                  </a:cubicBezTo>
                  <a:close/>
                </a:path>
              </a:pathLst>
            </a:custGeom>
            <a:grpFill/>
            <a:ln>
              <a:solidFill>
                <a:schemeClr val="accent1">
                  <a:lumMod val="60000"/>
                  <a:lumOff val="40000"/>
                </a:schemeClr>
              </a:solidFill>
            </a:ln>
          </p:spPr>
          <p:txBody>
            <a:bodyPr spcFirstLastPara="1" wrap="square" lIns="68569" tIns="68569" rIns="68569" bIns="68569" anchor="ctr" anchorCtr="0">
              <a:noAutofit/>
            </a:bodyPr>
            <a:lstStyle/>
            <a:p>
              <a:pPr defTabSz="685800">
                <a:buClr>
                  <a:srgbClr val="000000"/>
                </a:buClr>
              </a:pPr>
              <a:endParaRPr sz="1050" kern="0">
                <a:solidFill>
                  <a:srgbClr val="000000"/>
                </a:solidFill>
                <a:latin typeface="Arial"/>
                <a:cs typeface="Arial"/>
                <a:sym typeface="Arial"/>
              </a:endParaRPr>
            </a:p>
          </p:txBody>
        </p:sp>
        <p:sp>
          <p:nvSpPr>
            <p:cNvPr id="60" name="Google Shape;9044;p83">
              <a:extLst>
                <a:ext uri="{FF2B5EF4-FFF2-40B4-BE49-F238E27FC236}">
                  <a16:creationId xmlns:a16="http://schemas.microsoft.com/office/drawing/2014/main" id="{4308C375-1FA9-9FFB-5176-4928EBCA7CCF}"/>
                </a:ext>
              </a:extLst>
            </p:cNvPr>
            <p:cNvSpPr/>
            <p:nvPr/>
          </p:nvSpPr>
          <p:spPr>
            <a:xfrm>
              <a:off x="3606187" y="3904159"/>
              <a:ext cx="159292" cy="25184"/>
            </a:xfrm>
            <a:custGeom>
              <a:avLst/>
              <a:gdLst/>
              <a:ahLst/>
              <a:cxnLst/>
              <a:rect l="l" t="t" r="r" b="b"/>
              <a:pathLst>
                <a:path w="10639" h="1682" extrusionOk="0">
                  <a:moveTo>
                    <a:pt x="484" y="0"/>
                  </a:moveTo>
                  <a:cubicBezTo>
                    <a:pt x="1" y="0"/>
                    <a:pt x="1" y="736"/>
                    <a:pt x="484" y="736"/>
                  </a:cubicBezTo>
                  <a:cubicBezTo>
                    <a:pt x="757" y="736"/>
                    <a:pt x="1031" y="883"/>
                    <a:pt x="1199" y="1093"/>
                  </a:cubicBezTo>
                  <a:cubicBezTo>
                    <a:pt x="1514" y="1482"/>
                    <a:pt x="1966" y="1677"/>
                    <a:pt x="2418" y="1677"/>
                  </a:cubicBezTo>
                  <a:cubicBezTo>
                    <a:pt x="2870" y="1677"/>
                    <a:pt x="3322" y="1482"/>
                    <a:pt x="3638" y="1093"/>
                  </a:cubicBezTo>
                  <a:cubicBezTo>
                    <a:pt x="3806" y="852"/>
                    <a:pt x="4079" y="731"/>
                    <a:pt x="4353" y="731"/>
                  </a:cubicBezTo>
                  <a:cubicBezTo>
                    <a:pt x="4626" y="731"/>
                    <a:pt x="4899" y="852"/>
                    <a:pt x="5067" y="1093"/>
                  </a:cubicBezTo>
                  <a:cubicBezTo>
                    <a:pt x="5383" y="1482"/>
                    <a:pt x="5835" y="1677"/>
                    <a:pt x="6287" y="1677"/>
                  </a:cubicBezTo>
                  <a:cubicBezTo>
                    <a:pt x="6739" y="1677"/>
                    <a:pt x="7191" y="1482"/>
                    <a:pt x="7506" y="1093"/>
                  </a:cubicBezTo>
                  <a:cubicBezTo>
                    <a:pt x="7685" y="852"/>
                    <a:pt x="7958" y="731"/>
                    <a:pt x="8229" y="731"/>
                  </a:cubicBezTo>
                  <a:cubicBezTo>
                    <a:pt x="8500" y="731"/>
                    <a:pt x="8768" y="852"/>
                    <a:pt x="8936" y="1093"/>
                  </a:cubicBezTo>
                  <a:cubicBezTo>
                    <a:pt x="9251" y="1472"/>
                    <a:pt x="9693" y="1682"/>
                    <a:pt x="10176" y="1682"/>
                  </a:cubicBezTo>
                  <a:cubicBezTo>
                    <a:pt x="10639" y="1682"/>
                    <a:pt x="10639" y="967"/>
                    <a:pt x="10176" y="967"/>
                  </a:cubicBezTo>
                  <a:cubicBezTo>
                    <a:pt x="9882" y="967"/>
                    <a:pt x="9609" y="820"/>
                    <a:pt x="9461" y="589"/>
                  </a:cubicBezTo>
                  <a:cubicBezTo>
                    <a:pt x="9136" y="200"/>
                    <a:pt x="8678" y="5"/>
                    <a:pt x="8224" y="5"/>
                  </a:cubicBezTo>
                  <a:cubicBezTo>
                    <a:pt x="7769" y="5"/>
                    <a:pt x="7317" y="200"/>
                    <a:pt x="7002" y="589"/>
                  </a:cubicBezTo>
                  <a:cubicBezTo>
                    <a:pt x="6833" y="841"/>
                    <a:pt x="6565" y="967"/>
                    <a:pt x="6295" y="967"/>
                  </a:cubicBezTo>
                  <a:cubicBezTo>
                    <a:pt x="6024" y="967"/>
                    <a:pt x="5751" y="841"/>
                    <a:pt x="5572" y="589"/>
                  </a:cubicBezTo>
                  <a:cubicBezTo>
                    <a:pt x="5257" y="200"/>
                    <a:pt x="4805" y="5"/>
                    <a:pt x="4353" y="5"/>
                  </a:cubicBezTo>
                  <a:cubicBezTo>
                    <a:pt x="3901" y="5"/>
                    <a:pt x="3449" y="200"/>
                    <a:pt x="3133" y="589"/>
                  </a:cubicBezTo>
                  <a:cubicBezTo>
                    <a:pt x="2954" y="841"/>
                    <a:pt x="2681" y="967"/>
                    <a:pt x="2410" y="967"/>
                  </a:cubicBezTo>
                  <a:cubicBezTo>
                    <a:pt x="2140" y="967"/>
                    <a:pt x="1872" y="841"/>
                    <a:pt x="1703" y="589"/>
                  </a:cubicBezTo>
                  <a:cubicBezTo>
                    <a:pt x="1388" y="231"/>
                    <a:pt x="947" y="21"/>
                    <a:pt x="484" y="0"/>
                  </a:cubicBezTo>
                  <a:close/>
                </a:path>
              </a:pathLst>
            </a:custGeom>
            <a:grpFill/>
            <a:ln>
              <a:solidFill>
                <a:schemeClr val="accent1">
                  <a:lumMod val="60000"/>
                  <a:lumOff val="40000"/>
                </a:schemeClr>
              </a:solidFill>
            </a:ln>
          </p:spPr>
          <p:txBody>
            <a:bodyPr spcFirstLastPara="1" wrap="square" lIns="68569" tIns="68569" rIns="68569" bIns="68569" anchor="ctr" anchorCtr="0">
              <a:noAutofit/>
            </a:bodyPr>
            <a:lstStyle/>
            <a:p>
              <a:pPr defTabSz="685800">
                <a:buClr>
                  <a:srgbClr val="000000"/>
                </a:buClr>
              </a:pPr>
              <a:endParaRPr sz="1050" kern="0">
                <a:solidFill>
                  <a:srgbClr val="000000"/>
                </a:solidFill>
                <a:latin typeface="Arial"/>
                <a:cs typeface="Arial"/>
                <a:sym typeface="Arial"/>
              </a:endParaRPr>
            </a:p>
          </p:txBody>
        </p:sp>
        <p:sp>
          <p:nvSpPr>
            <p:cNvPr id="61" name="Google Shape;9045;p83">
              <a:extLst>
                <a:ext uri="{FF2B5EF4-FFF2-40B4-BE49-F238E27FC236}">
                  <a16:creationId xmlns:a16="http://schemas.microsoft.com/office/drawing/2014/main" id="{FACA7F92-4E9A-9AD4-6AFD-CD553A11E781}"/>
                </a:ext>
              </a:extLst>
            </p:cNvPr>
            <p:cNvSpPr/>
            <p:nvPr/>
          </p:nvSpPr>
          <p:spPr>
            <a:xfrm>
              <a:off x="3606187" y="3940976"/>
              <a:ext cx="159292" cy="25199"/>
            </a:xfrm>
            <a:custGeom>
              <a:avLst/>
              <a:gdLst/>
              <a:ahLst/>
              <a:cxnLst/>
              <a:rect l="l" t="t" r="r" b="b"/>
              <a:pathLst>
                <a:path w="10639" h="1683" extrusionOk="0">
                  <a:moveTo>
                    <a:pt x="484" y="1"/>
                  </a:moveTo>
                  <a:cubicBezTo>
                    <a:pt x="1" y="1"/>
                    <a:pt x="1" y="737"/>
                    <a:pt x="484" y="737"/>
                  </a:cubicBezTo>
                  <a:cubicBezTo>
                    <a:pt x="757" y="737"/>
                    <a:pt x="1031" y="884"/>
                    <a:pt x="1199" y="1094"/>
                  </a:cubicBezTo>
                  <a:cubicBezTo>
                    <a:pt x="1514" y="1483"/>
                    <a:pt x="1966" y="1678"/>
                    <a:pt x="2418" y="1678"/>
                  </a:cubicBezTo>
                  <a:cubicBezTo>
                    <a:pt x="2870" y="1678"/>
                    <a:pt x="3322" y="1483"/>
                    <a:pt x="3638" y="1094"/>
                  </a:cubicBezTo>
                  <a:cubicBezTo>
                    <a:pt x="3806" y="852"/>
                    <a:pt x="4079" y="732"/>
                    <a:pt x="4353" y="732"/>
                  </a:cubicBezTo>
                  <a:cubicBezTo>
                    <a:pt x="4626" y="732"/>
                    <a:pt x="4899" y="852"/>
                    <a:pt x="5067" y="1094"/>
                  </a:cubicBezTo>
                  <a:cubicBezTo>
                    <a:pt x="5383" y="1483"/>
                    <a:pt x="5835" y="1678"/>
                    <a:pt x="6287" y="1678"/>
                  </a:cubicBezTo>
                  <a:cubicBezTo>
                    <a:pt x="6739" y="1678"/>
                    <a:pt x="7191" y="1483"/>
                    <a:pt x="7506" y="1094"/>
                  </a:cubicBezTo>
                  <a:cubicBezTo>
                    <a:pt x="7685" y="852"/>
                    <a:pt x="7958" y="732"/>
                    <a:pt x="8229" y="732"/>
                  </a:cubicBezTo>
                  <a:cubicBezTo>
                    <a:pt x="8500" y="732"/>
                    <a:pt x="8768" y="852"/>
                    <a:pt x="8936" y="1094"/>
                  </a:cubicBezTo>
                  <a:cubicBezTo>
                    <a:pt x="9251" y="1473"/>
                    <a:pt x="9693" y="1683"/>
                    <a:pt x="10176" y="1683"/>
                  </a:cubicBezTo>
                  <a:cubicBezTo>
                    <a:pt x="10639" y="1683"/>
                    <a:pt x="10639" y="968"/>
                    <a:pt x="10176" y="968"/>
                  </a:cubicBezTo>
                  <a:cubicBezTo>
                    <a:pt x="9882" y="968"/>
                    <a:pt x="9609" y="821"/>
                    <a:pt x="9461" y="590"/>
                  </a:cubicBezTo>
                  <a:cubicBezTo>
                    <a:pt x="9136" y="201"/>
                    <a:pt x="8678" y="6"/>
                    <a:pt x="8224" y="6"/>
                  </a:cubicBezTo>
                  <a:cubicBezTo>
                    <a:pt x="7769" y="6"/>
                    <a:pt x="7317" y="201"/>
                    <a:pt x="7002" y="590"/>
                  </a:cubicBezTo>
                  <a:cubicBezTo>
                    <a:pt x="6833" y="842"/>
                    <a:pt x="6565" y="968"/>
                    <a:pt x="6295" y="968"/>
                  </a:cubicBezTo>
                  <a:cubicBezTo>
                    <a:pt x="6024" y="968"/>
                    <a:pt x="5751" y="842"/>
                    <a:pt x="5572" y="590"/>
                  </a:cubicBezTo>
                  <a:cubicBezTo>
                    <a:pt x="5257" y="201"/>
                    <a:pt x="4805" y="6"/>
                    <a:pt x="4353" y="6"/>
                  </a:cubicBezTo>
                  <a:cubicBezTo>
                    <a:pt x="3901" y="6"/>
                    <a:pt x="3449" y="201"/>
                    <a:pt x="3133" y="590"/>
                  </a:cubicBezTo>
                  <a:cubicBezTo>
                    <a:pt x="2954" y="842"/>
                    <a:pt x="2681" y="968"/>
                    <a:pt x="2410" y="968"/>
                  </a:cubicBezTo>
                  <a:cubicBezTo>
                    <a:pt x="2140" y="968"/>
                    <a:pt x="1872" y="842"/>
                    <a:pt x="1703" y="590"/>
                  </a:cubicBezTo>
                  <a:cubicBezTo>
                    <a:pt x="1388" y="232"/>
                    <a:pt x="947" y="22"/>
                    <a:pt x="484" y="1"/>
                  </a:cubicBezTo>
                  <a:close/>
                </a:path>
              </a:pathLst>
            </a:custGeom>
            <a:grpFill/>
            <a:ln>
              <a:solidFill>
                <a:schemeClr val="accent1">
                  <a:lumMod val="60000"/>
                  <a:lumOff val="40000"/>
                </a:schemeClr>
              </a:solidFill>
            </a:ln>
          </p:spPr>
          <p:txBody>
            <a:bodyPr spcFirstLastPara="1" wrap="square" lIns="68569" tIns="68569" rIns="68569" bIns="68569" anchor="ctr" anchorCtr="0">
              <a:noAutofit/>
            </a:bodyPr>
            <a:lstStyle/>
            <a:p>
              <a:pPr defTabSz="685800">
                <a:buClr>
                  <a:srgbClr val="000000"/>
                </a:buClr>
              </a:pPr>
              <a:endParaRPr sz="1050" kern="0">
                <a:solidFill>
                  <a:srgbClr val="000000"/>
                </a:solidFill>
                <a:latin typeface="Arial"/>
                <a:cs typeface="Arial"/>
                <a:sym typeface="Arial"/>
              </a:endParaRPr>
            </a:p>
          </p:txBody>
        </p:sp>
        <p:sp>
          <p:nvSpPr>
            <p:cNvPr id="62" name="Google Shape;9046;p83">
              <a:extLst>
                <a:ext uri="{FF2B5EF4-FFF2-40B4-BE49-F238E27FC236}">
                  <a16:creationId xmlns:a16="http://schemas.microsoft.com/office/drawing/2014/main" id="{0D9F2C10-EB5F-3459-E945-CF5BD11C1401}"/>
                </a:ext>
              </a:extLst>
            </p:cNvPr>
            <p:cNvSpPr/>
            <p:nvPr/>
          </p:nvSpPr>
          <p:spPr>
            <a:xfrm>
              <a:off x="3711639" y="3882434"/>
              <a:ext cx="147030" cy="147015"/>
            </a:xfrm>
            <a:custGeom>
              <a:avLst/>
              <a:gdLst/>
              <a:ahLst/>
              <a:cxnLst/>
              <a:rect l="l" t="t" r="r" b="b"/>
              <a:pathLst>
                <a:path w="9820" h="9819" extrusionOk="0">
                  <a:moveTo>
                    <a:pt x="9819" y="0"/>
                  </a:moveTo>
                  <a:cubicBezTo>
                    <a:pt x="6665" y="169"/>
                    <a:pt x="3953" y="1220"/>
                    <a:pt x="1977" y="3196"/>
                  </a:cubicBezTo>
                  <a:cubicBezTo>
                    <a:pt x="1" y="5193"/>
                    <a:pt x="421" y="6434"/>
                    <a:pt x="232" y="9587"/>
                  </a:cubicBezTo>
                  <a:cubicBezTo>
                    <a:pt x="3407" y="9398"/>
                    <a:pt x="4647" y="9819"/>
                    <a:pt x="6623" y="7842"/>
                  </a:cubicBezTo>
                  <a:cubicBezTo>
                    <a:pt x="7107" y="7359"/>
                    <a:pt x="7548" y="6812"/>
                    <a:pt x="7927" y="6245"/>
                  </a:cubicBezTo>
                  <a:lnTo>
                    <a:pt x="6203" y="5950"/>
                  </a:lnTo>
                  <a:lnTo>
                    <a:pt x="6224" y="5929"/>
                  </a:lnTo>
                  <a:cubicBezTo>
                    <a:pt x="8326" y="4668"/>
                    <a:pt x="9672" y="2460"/>
                    <a:pt x="9819" y="42"/>
                  </a:cubicBezTo>
                  <a:lnTo>
                    <a:pt x="9819" y="0"/>
                  </a:lnTo>
                  <a:close/>
                </a:path>
              </a:pathLst>
            </a:custGeom>
            <a:grpFill/>
            <a:ln>
              <a:solidFill>
                <a:schemeClr val="accent1">
                  <a:lumMod val="60000"/>
                  <a:lumOff val="40000"/>
                </a:schemeClr>
              </a:solidFill>
            </a:ln>
          </p:spPr>
          <p:txBody>
            <a:bodyPr spcFirstLastPara="1" wrap="square" lIns="68569" tIns="68569" rIns="68569" bIns="68569" anchor="ctr" anchorCtr="0">
              <a:noAutofit/>
            </a:bodyPr>
            <a:lstStyle/>
            <a:p>
              <a:pPr defTabSz="685800">
                <a:buClr>
                  <a:srgbClr val="000000"/>
                </a:buClr>
              </a:pPr>
              <a:endParaRPr sz="1050" kern="0">
                <a:solidFill>
                  <a:srgbClr val="000000"/>
                </a:solidFill>
                <a:latin typeface="Arial"/>
                <a:cs typeface="Arial"/>
                <a:sym typeface="Arial"/>
              </a:endParaRPr>
            </a:p>
          </p:txBody>
        </p:sp>
        <p:sp>
          <p:nvSpPr>
            <p:cNvPr id="63" name="Google Shape;9047;p83">
              <a:extLst>
                <a:ext uri="{FF2B5EF4-FFF2-40B4-BE49-F238E27FC236}">
                  <a16:creationId xmlns:a16="http://schemas.microsoft.com/office/drawing/2014/main" id="{574624D4-341D-1FDD-0AEA-F7771B3D4F61}"/>
                </a:ext>
              </a:extLst>
            </p:cNvPr>
            <p:cNvSpPr/>
            <p:nvPr/>
          </p:nvSpPr>
          <p:spPr>
            <a:xfrm>
              <a:off x="3682996" y="3930915"/>
              <a:ext cx="127191" cy="127176"/>
            </a:xfrm>
            <a:custGeom>
              <a:avLst/>
              <a:gdLst/>
              <a:ahLst/>
              <a:cxnLst/>
              <a:rect l="l" t="t" r="r" b="b"/>
              <a:pathLst>
                <a:path w="8495" h="8494" extrusionOk="0">
                  <a:moveTo>
                    <a:pt x="8494" y="0"/>
                  </a:moveTo>
                  <a:lnTo>
                    <a:pt x="8494" y="0"/>
                  </a:lnTo>
                  <a:cubicBezTo>
                    <a:pt x="4983" y="2061"/>
                    <a:pt x="2061" y="4983"/>
                    <a:pt x="0" y="8494"/>
                  </a:cubicBezTo>
                  <a:cubicBezTo>
                    <a:pt x="3512" y="6434"/>
                    <a:pt x="6434" y="3511"/>
                    <a:pt x="8494" y="0"/>
                  </a:cubicBezTo>
                  <a:close/>
                </a:path>
              </a:pathLst>
            </a:custGeom>
            <a:grpFill/>
            <a:ln>
              <a:solidFill>
                <a:schemeClr val="accent1">
                  <a:lumMod val="60000"/>
                  <a:lumOff val="40000"/>
                </a:schemeClr>
              </a:solidFill>
            </a:ln>
          </p:spPr>
          <p:txBody>
            <a:bodyPr spcFirstLastPara="1" wrap="square" lIns="68569" tIns="68569" rIns="68569" bIns="68569" anchor="ctr" anchorCtr="0">
              <a:noAutofit/>
            </a:bodyPr>
            <a:lstStyle/>
            <a:p>
              <a:pPr defTabSz="685800">
                <a:buClr>
                  <a:srgbClr val="000000"/>
                </a:buClr>
              </a:pPr>
              <a:endParaRPr sz="1050" kern="0">
                <a:solidFill>
                  <a:srgbClr val="000000"/>
                </a:solidFill>
                <a:latin typeface="Arial"/>
                <a:cs typeface="Arial"/>
                <a:sym typeface="Arial"/>
              </a:endParaRPr>
            </a:p>
          </p:txBody>
        </p:sp>
      </p:grpSp>
    </p:spTree>
    <p:extLst>
      <p:ext uri="{BB962C8B-B14F-4D97-AF65-F5344CB8AC3E}">
        <p14:creationId xmlns:p14="http://schemas.microsoft.com/office/powerpoint/2010/main" val="19242140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47C4DAE-E273-5086-2CE0-9C1A1D8570E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a:blipFill>
            <a:blip r:embed="rId3"/>
            <a:stretch>
              <a:fillRect/>
            </a:stretch>
          </a:blipFill>
        </p:spPr>
      </p:pic>
      <p:sp>
        <p:nvSpPr>
          <p:cNvPr id="2" name="Title 1">
            <a:extLst>
              <a:ext uri="{FF2B5EF4-FFF2-40B4-BE49-F238E27FC236}">
                <a16:creationId xmlns:a16="http://schemas.microsoft.com/office/drawing/2014/main" id="{3B3794FC-5CD0-6C3B-AF68-5509B6B6B713}"/>
              </a:ext>
            </a:extLst>
          </p:cNvPr>
          <p:cNvSpPr txBox="1">
            <a:spLocks/>
          </p:cNvSpPr>
          <p:nvPr/>
        </p:nvSpPr>
        <p:spPr>
          <a:xfrm>
            <a:off x="178355" y="107540"/>
            <a:ext cx="8787290" cy="6268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accent2"/>
                </a:solidFill>
                <a:latin typeface="+mn-lt"/>
                <a:cs typeface="Calibri Light"/>
              </a:rPr>
              <a:t>Do’s and Don’ts</a:t>
            </a:r>
            <a:endParaRPr lang="en-US" sz="2400" dirty="0">
              <a:solidFill>
                <a:schemeClr val="accent2"/>
              </a:solidFill>
              <a:latin typeface="+mn-lt"/>
              <a:cs typeface="Calibri"/>
            </a:endParaRPr>
          </a:p>
        </p:txBody>
      </p:sp>
      <p:grpSp>
        <p:nvGrpSpPr>
          <p:cNvPr id="3" name="Group 2">
            <a:extLst>
              <a:ext uri="{FF2B5EF4-FFF2-40B4-BE49-F238E27FC236}">
                <a16:creationId xmlns:a16="http://schemas.microsoft.com/office/drawing/2014/main" id="{25A30BE3-B963-961F-70FB-C7DFD86B9D61}"/>
              </a:ext>
            </a:extLst>
          </p:cNvPr>
          <p:cNvGrpSpPr/>
          <p:nvPr/>
        </p:nvGrpSpPr>
        <p:grpSpPr>
          <a:xfrm>
            <a:off x="4621196" y="1446093"/>
            <a:ext cx="3287745" cy="2454110"/>
            <a:chOff x="20054" y="3337537"/>
            <a:chExt cx="2116753" cy="1271939"/>
          </a:xfrm>
          <a:scene3d>
            <a:camera prst="orthographicFront"/>
            <a:lightRig rig="flat" dir="t"/>
          </a:scene3d>
        </p:grpSpPr>
        <p:sp>
          <p:nvSpPr>
            <p:cNvPr id="5" name="Rectangle: Rounded Corners 4">
              <a:extLst>
                <a:ext uri="{FF2B5EF4-FFF2-40B4-BE49-F238E27FC236}">
                  <a16:creationId xmlns:a16="http://schemas.microsoft.com/office/drawing/2014/main" id="{ED181328-2F38-0A19-D718-6AFA19060C09}"/>
                </a:ext>
              </a:extLst>
            </p:cNvPr>
            <p:cNvSpPr/>
            <p:nvPr/>
          </p:nvSpPr>
          <p:spPr>
            <a:xfrm>
              <a:off x="20054" y="3337537"/>
              <a:ext cx="2116753" cy="1271939"/>
            </a:xfrm>
            <a:prstGeom prst="roundRect">
              <a:avLst/>
            </a:prstGeom>
            <a:solidFill>
              <a:srgbClr val="F4B8B8"/>
            </a:solidFill>
            <a:ln>
              <a:noFill/>
            </a:ln>
            <a:sp3d prstMaterial="dkEdge">
              <a:bevelT w="8200" h="38100"/>
            </a:sp3d>
          </p:spPr>
          <p:style>
            <a:lnRef idx="0">
              <a:schemeClr val="lt1">
                <a:hueOff val="0"/>
                <a:satOff val="0"/>
                <a:lumOff val="0"/>
                <a:alphaOff val="0"/>
              </a:schemeClr>
            </a:lnRef>
            <a:fillRef idx="2">
              <a:scrgbClr r="0" g="0" b="0"/>
            </a:fillRef>
            <a:effectRef idx="1">
              <a:schemeClr val="accent4">
                <a:hueOff val="0"/>
                <a:satOff val="0"/>
                <a:lumOff val="0"/>
                <a:alphaOff val="0"/>
              </a:schemeClr>
            </a:effectRef>
            <a:fontRef idx="minor">
              <a:schemeClr val="dk1"/>
            </a:fontRef>
          </p:style>
        </p:sp>
        <p:sp>
          <p:nvSpPr>
            <p:cNvPr id="6" name="Rectangle: Rounded Corners 4">
              <a:extLst>
                <a:ext uri="{FF2B5EF4-FFF2-40B4-BE49-F238E27FC236}">
                  <a16:creationId xmlns:a16="http://schemas.microsoft.com/office/drawing/2014/main" id="{4884D95A-E39F-3C64-EC7B-F859CE5D6AF2}"/>
                </a:ext>
              </a:extLst>
            </p:cNvPr>
            <p:cNvSpPr txBox="1"/>
            <p:nvPr/>
          </p:nvSpPr>
          <p:spPr>
            <a:xfrm>
              <a:off x="82145" y="3399628"/>
              <a:ext cx="1992571" cy="1147756"/>
            </a:xfrm>
            <a:prstGeom prst="rect">
              <a:avLst/>
            </a:prstGeom>
            <a:ln>
              <a:noFill/>
            </a:ln>
            <a:sp3d/>
          </p:spPr>
          <p:style>
            <a:lnRef idx="0">
              <a:scrgbClr r="0" g="0" b="0"/>
            </a:lnRef>
            <a:fillRef idx="0">
              <a:scrgbClr r="0" g="0" b="0"/>
            </a:fillRef>
            <a:effectRef idx="0">
              <a:scrgbClr r="0" g="0" b="0"/>
            </a:effectRef>
            <a:fontRef idx="minor">
              <a:schemeClr val="dk1"/>
            </a:fontRef>
          </p:style>
          <p:txBody>
            <a:bodyPr spcFirstLastPara="0" vert="horz" wrap="square" lIns="80010" tIns="40005" rIns="80010" bIns="40005" numCol="1" spcCol="1270" anchor="ctr" anchorCtr="0">
              <a:noAutofit/>
            </a:bodyPr>
            <a:lstStyle/>
            <a:p>
              <a:pPr marL="214313" indent="-214313" defTabSz="933450">
                <a:lnSpc>
                  <a:spcPct val="90000"/>
                </a:lnSpc>
                <a:spcBef>
                  <a:spcPct val="0"/>
                </a:spcBef>
                <a:spcAft>
                  <a:spcPct val="35000"/>
                </a:spcAft>
                <a:buFont typeface="Arial" panose="020B0604020202020204" pitchFamily="34" charset="0"/>
                <a:buChar char="•"/>
              </a:pPr>
              <a:r>
                <a:rPr lang="en-US" sz="1600" dirty="0">
                  <a:latin typeface="Calibri (body)"/>
                </a:rPr>
                <a:t>Please refrain </a:t>
              </a:r>
              <a:r>
                <a:rPr lang="en-US" sz="1600" dirty="0">
                  <a:solidFill>
                    <a:schemeClr val="tx1"/>
                  </a:solidFill>
                  <a:latin typeface="Calibri (body)"/>
                </a:rPr>
                <a:t>from unsuitable, insensitive, hurtful, teasing or rude comments.</a:t>
              </a:r>
            </a:p>
            <a:p>
              <a:pPr defTabSz="933450">
                <a:lnSpc>
                  <a:spcPct val="90000"/>
                </a:lnSpc>
                <a:spcBef>
                  <a:spcPct val="0"/>
                </a:spcBef>
                <a:spcAft>
                  <a:spcPct val="35000"/>
                </a:spcAft>
              </a:pPr>
              <a:endParaRPr lang="en-US" sz="1600" dirty="0">
                <a:solidFill>
                  <a:schemeClr val="tx1"/>
                </a:solidFill>
                <a:latin typeface="Calibri (body)"/>
              </a:endParaRPr>
            </a:p>
            <a:p>
              <a:pPr marL="214313" indent="-214313" defTabSz="933450">
                <a:lnSpc>
                  <a:spcPct val="90000"/>
                </a:lnSpc>
                <a:spcBef>
                  <a:spcPct val="0"/>
                </a:spcBef>
                <a:spcAft>
                  <a:spcPct val="35000"/>
                </a:spcAft>
                <a:buFont typeface="Arial" panose="020B0604020202020204" pitchFamily="34" charset="0"/>
                <a:buChar char="•"/>
              </a:pPr>
              <a:r>
                <a:rPr lang="en-US" sz="1600" dirty="0">
                  <a:solidFill>
                    <a:schemeClr val="tx1"/>
                  </a:solidFill>
                  <a:latin typeface="Calibri (body)"/>
                </a:rPr>
                <a:t>Please do not copy poems from any sources. </a:t>
              </a:r>
            </a:p>
          </p:txBody>
        </p:sp>
      </p:grpSp>
      <p:grpSp>
        <p:nvGrpSpPr>
          <p:cNvPr id="7" name="Group 6">
            <a:extLst>
              <a:ext uri="{FF2B5EF4-FFF2-40B4-BE49-F238E27FC236}">
                <a16:creationId xmlns:a16="http://schemas.microsoft.com/office/drawing/2014/main" id="{A38EC993-C3C0-E0E5-27BF-9B6FA1498859}"/>
              </a:ext>
            </a:extLst>
          </p:cNvPr>
          <p:cNvGrpSpPr/>
          <p:nvPr/>
        </p:nvGrpSpPr>
        <p:grpSpPr>
          <a:xfrm>
            <a:off x="1152144" y="1446093"/>
            <a:ext cx="3287745" cy="2454110"/>
            <a:chOff x="20054" y="3337537"/>
            <a:chExt cx="2116753" cy="1271939"/>
          </a:xfrm>
          <a:solidFill>
            <a:schemeClr val="accent6">
              <a:lumMod val="60000"/>
              <a:lumOff val="40000"/>
            </a:schemeClr>
          </a:solidFill>
          <a:scene3d>
            <a:camera prst="orthographicFront"/>
            <a:lightRig rig="flat" dir="t"/>
          </a:scene3d>
        </p:grpSpPr>
        <p:sp>
          <p:nvSpPr>
            <p:cNvPr id="8" name="Rectangle: Rounded Corners 7">
              <a:extLst>
                <a:ext uri="{FF2B5EF4-FFF2-40B4-BE49-F238E27FC236}">
                  <a16:creationId xmlns:a16="http://schemas.microsoft.com/office/drawing/2014/main" id="{E6D79C3F-141D-A846-4F7F-1FCBD4197B80}"/>
                </a:ext>
              </a:extLst>
            </p:cNvPr>
            <p:cNvSpPr/>
            <p:nvPr/>
          </p:nvSpPr>
          <p:spPr>
            <a:xfrm>
              <a:off x="20054" y="3337537"/>
              <a:ext cx="2116753" cy="1271939"/>
            </a:xfrm>
            <a:prstGeom prst="roundRect">
              <a:avLst/>
            </a:prstGeom>
            <a:grpFill/>
            <a:ln>
              <a:noFill/>
            </a:ln>
            <a:sp3d prstMaterial="dkEdge">
              <a:bevelT w="8200" h="38100"/>
            </a:sp3d>
          </p:spPr>
          <p:style>
            <a:lnRef idx="0">
              <a:schemeClr val="lt1">
                <a:hueOff val="0"/>
                <a:satOff val="0"/>
                <a:lumOff val="0"/>
                <a:alphaOff val="0"/>
              </a:schemeClr>
            </a:lnRef>
            <a:fillRef idx="2">
              <a:scrgbClr r="0" g="0" b="0"/>
            </a:fillRef>
            <a:effectRef idx="1">
              <a:schemeClr val="accent4">
                <a:hueOff val="0"/>
                <a:satOff val="0"/>
                <a:lumOff val="0"/>
                <a:alphaOff val="0"/>
              </a:schemeClr>
            </a:effectRef>
            <a:fontRef idx="minor">
              <a:schemeClr val="dk1"/>
            </a:fontRef>
          </p:style>
        </p:sp>
        <p:sp>
          <p:nvSpPr>
            <p:cNvPr id="9" name="Rectangle: Rounded Corners 4">
              <a:extLst>
                <a:ext uri="{FF2B5EF4-FFF2-40B4-BE49-F238E27FC236}">
                  <a16:creationId xmlns:a16="http://schemas.microsoft.com/office/drawing/2014/main" id="{129F6EBD-58BC-CE55-2E48-DA1E3E365120}"/>
                </a:ext>
              </a:extLst>
            </p:cNvPr>
            <p:cNvSpPr txBox="1"/>
            <p:nvPr/>
          </p:nvSpPr>
          <p:spPr>
            <a:xfrm>
              <a:off x="141277" y="3399628"/>
              <a:ext cx="1835103" cy="1106293"/>
            </a:xfrm>
            <a:prstGeom prst="rect">
              <a:avLst/>
            </a:prstGeom>
            <a:grpFill/>
            <a:ln>
              <a:noFill/>
            </a:ln>
            <a:sp3d/>
          </p:spPr>
          <p:style>
            <a:lnRef idx="0">
              <a:scrgbClr r="0" g="0" b="0"/>
            </a:lnRef>
            <a:fillRef idx="0">
              <a:scrgbClr r="0" g="0" b="0"/>
            </a:fillRef>
            <a:effectRef idx="0">
              <a:scrgbClr r="0" g="0" b="0"/>
            </a:effectRef>
            <a:fontRef idx="minor">
              <a:schemeClr val="dk1"/>
            </a:fontRef>
          </p:style>
          <p:txBody>
            <a:bodyPr spcFirstLastPara="0" vert="horz" wrap="square" lIns="80010" tIns="40005" rIns="80010" bIns="40005" numCol="1" spcCol="1270" anchor="ctr" anchorCtr="0">
              <a:noAutofit/>
            </a:bodyPr>
            <a:lstStyle/>
            <a:p>
              <a:pPr defTabSz="933450">
                <a:lnSpc>
                  <a:spcPct val="90000"/>
                </a:lnSpc>
                <a:spcBef>
                  <a:spcPct val="0"/>
                </a:spcBef>
                <a:spcAft>
                  <a:spcPct val="35000"/>
                </a:spcAft>
              </a:pPr>
              <a:endParaRPr lang="en-US" sz="1200" dirty="0"/>
            </a:p>
            <a:p>
              <a:pPr marL="214313" indent="-214313" defTabSz="933450">
                <a:lnSpc>
                  <a:spcPct val="90000"/>
                </a:lnSpc>
                <a:spcBef>
                  <a:spcPct val="0"/>
                </a:spcBef>
                <a:spcAft>
                  <a:spcPct val="35000"/>
                </a:spcAft>
                <a:buFont typeface="Arial" panose="020B0604020202020204" pitchFamily="34" charset="0"/>
                <a:buChar char="•"/>
              </a:pPr>
              <a:endParaRPr lang="en-US" sz="1600" b="1" dirty="0"/>
            </a:p>
            <a:p>
              <a:pPr marL="214313" indent="-214313" defTabSz="933450">
                <a:lnSpc>
                  <a:spcPct val="90000"/>
                </a:lnSpc>
                <a:spcBef>
                  <a:spcPct val="0"/>
                </a:spcBef>
                <a:spcAft>
                  <a:spcPct val="35000"/>
                </a:spcAft>
                <a:buFont typeface="Arial" panose="020B0604020202020204" pitchFamily="34" charset="0"/>
                <a:buChar char="•"/>
              </a:pPr>
              <a:r>
                <a:rPr lang="en-US" sz="1600" b="1" dirty="0"/>
                <a:t>Be creative!                                     </a:t>
              </a:r>
              <a:r>
                <a:rPr lang="en-US" sz="1600" dirty="0"/>
                <a:t>You may create any content as long as it fits the theme. </a:t>
              </a:r>
            </a:p>
            <a:p>
              <a:pPr marL="214313" indent="-214313" defTabSz="933450">
                <a:lnSpc>
                  <a:spcPct val="90000"/>
                </a:lnSpc>
                <a:spcBef>
                  <a:spcPct val="0"/>
                </a:spcBef>
                <a:spcAft>
                  <a:spcPct val="35000"/>
                </a:spcAft>
                <a:buFont typeface="Arial" panose="020B0604020202020204" pitchFamily="34" charset="0"/>
                <a:buChar char="•"/>
              </a:pPr>
              <a:endParaRPr lang="en-US" sz="1600" dirty="0"/>
            </a:p>
            <a:p>
              <a:pPr marL="214313" indent="-214313" defTabSz="933450">
                <a:lnSpc>
                  <a:spcPct val="90000"/>
                </a:lnSpc>
                <a:spcBef>
                  <a:spcPct val="0"/>
                </a:spcBef>
                <a:spcAft>
                  <a:spcPct val="35000"/>
                </a:spcAft>
                <a:buFont typeface="Arial" panose="020B0604020202020204" pitchFamily="34" charset="0"/>
                <a:buChar char="•"/>
              </a:pPr>
              <a:r>
                <a:rPr lang="en-US" sz="1600" b="1" dirty="0"/>
                <a:t>Include </a:t>
              </a:r>
              <a:r>
                <a:rPr lang="en-US" sz="1600" b="1" dirty="0">
                  <a:solidFill>
                    <a:schemeClr val="tx1"/>
                  </a:solidFill>
                </a:rPr>
                <a:t>your friends! </a:t>
              </a:r>
              <a:r>
                <a:rPr lang="en-US" sz="1600" dirty="0">
                  <a:solidFill>
                    <a:schemeClr val="tx1"/>
                  </a:solidFill>
                </a:rPr>
                <a:t>Encourage every member of the class to share his </a:t>
              </a:r>
              <a:r>
                <a:rPr lang="en-US" sz="1600" dirty="0"/>
                <a:t>/ her ideas. </a:t>
              </a:r>
            </a:p>
            <a:p>
              <a:pPr marL="214313" indent="-214313" algn="ctr" defTabSz="933450">
                <a:lnSpc>
                  <a:spcPct val="90000"/>
                </a:lnSpc>
                <a:spcBef>
                  <a:spcPct val="0"/>
                </a:spcBef>
                <a:spcAft>
                  <a:spcPct val="35000"/>
                </a:spcAft>
                <a:buFontTx/>
                <a:buChar char="-"/>
              </a:pPr>
              <a:endParaRPr lang="en-SG" sz="1200" dirty="0"/>
            </a:p>
          </p:txBody>
        </p:sp>
      </p:grpSp>
      <p:pic>
        <p:nvPicPr>
          <p:cNvPr id="10" name="Picture 9">
            <a:extLst>
              <a:ext uri="{FF2B5EF4-FFF2-40B4-BE49-F238E27FC236}">
                <a16:creationId xmlns:a16="http://schemas.microsoft.com/office/drawing/2014/main" id="{04373B8F-B8D0-AB56-14D8-B6B914AB299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465519" y="711458"/>
            <a:ext cx="600104" cy="593309"/>
          </a:xfrm>
          <a:prstGeom prst="rect">
            <a:avLst/>
          </a:prstGeom>
        </p:spPr>
      </p:pic>
      <p:pic>
        <p:nvPicPr>
          <p:cNvPr id="11" name="Picture 10">
            <a:extLst>
              <a:ext uri="{FF2B5EF4-FFF2-40B4-BE49-F238E27FC236}">
                <a16:creationId xmlns:a16="http://schemas.microsoft.com/office/drawing/2014/main" id="{820BBCF2-B4EB-AA51-EC3B-F56E5BB772C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961302" y="741965"/>
            <a:ext cx="600104" cy="537493"/>
          </a:xfrm>
          <a:prstGeom prst="rect">
            <a:avLst/>
          </a:prstGeom>
        </p:spPr>
      </p:pic>
    </p:spTree>
    <p:extLst>
      <p:ext uri="{BB962C8B-B14F-4D97-AF65-F5344CB8AC3E}">
        <p14:creationId xmlns:p14="http://schemas.microsoft.com/office/powerpoint/2010/main" val="10748013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BE6DBBA-A6FF-5066-4220-595974AC4F3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5143500"/>
          </a:xfrm>
          <a:prstGeom prst="rect">
            <a:avLst/>
          </a:prstGeom>
          <a:blipFill>
            <a:blip r:embed="rId4"/>
            <a:stretch>
              <a:fillRect/>
            </a:stretch>
          </a:blipFill>
        </p:spPr>
      </p:pic>
      <p:sp>
        <p:nvSpPr>
          <p:cNvPr id="5" name="TextBox 4">
            <a:extLst>
              <a:ext uri="{FF2B5EF4-FFF2-40B4-BE49-F238E27FC236}">
                <a16:creationId xmlns:a16="http://schemas.microsoft.com/office/drawing/2014/main" id="{AB8C5717-B3C2-6572-8224-BCEC54462935}"/>
              </a:ext>
            </a:extLst>
          </p:cNvPr>
          <p:cNvSpPr txBox="1"/>
          <p:nvPr/>
        </p:nvSpPr>
        <p:spPr>
          <a:xfrm>
            <a:off x="787917" y="1864955"/>
            <a:ext cx="7936302" cy="677108"/>
          </a:xfrm>
          <a:prstGeom prst="rect">
            <a:avLst/>
          </a:prstGeom>
          <a:noFill/>
        </p:spPr>
        <p:txBody>
          <a:bodyPr wrap="square">
            <a:spAutoFit/>
          </a:bodyPr>
          <a:lstStyle/>
          <a:p>
            <a:pPr marL="0" indent="0" algn="ctr">
              <a:buFont typeface="Arial" panose="020B0604020202020204" pitchFamily="34" charset="0"/>
              <a:buNone/>
            </a:pPr>
            <a:r>
              <a:rPr lang="en-US" sz="3800" dirty="0">
                <a:ln w="19050">
                  <a:solidFill>
                    <a:schemeClr val="accent2"/>
                  </a:solidFill>
                  <a:prstDash val="solid"/>
                </a:ln>
                <a:solidFill>
                  <a:schemeClr val="accent2"/>
                </a:solidFill>
                <a:latin typeface="Calibri"/>
                <a:ea typeface="Calibri"/>
                <a:cs typeface="Arial"/>
              </a:rPr>
              <a:t>Reflection and FAQ</a:t>
            </a:r>
          </a:p>
        </p:txBody>
      </p:sp>
      <p:sp>
        <p:nvSpPr>
          <p:cNvPr id="6" name="Content Placeholder 3">
            <a:extLst>
              <a:ext uri="{FF2B5EF4-FFF2-40B4-BE49-F238E27FC236}">
                <a16:creationId xmlns:a16="http://schemas.microsoft.com/office/drawing/2014/main" id="{10E43071-5FC4-090B-D808-06E15B0F3FE7}"/>
              </a:ext>
            </a:extLst>
          </p:cNvPr>
          <p:cNvSpPr txBox="1">
            <a:spLocks/>
          </p:cNvSpPr>
          <p:nvPr/>
        </p:nvSpPr>
        <p:spPr>
          <a:xfrm>
            <a:off x="787917" y="2281920"/>
            <a:ext cx="7863596" cy="976064"/>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solidFill>
                <a:schemeClr val="tx1">
                  <a:lumMod val="75000"/>
                  <a:lumOff val="25000"/>
                </a:schemeClr>
              </a:solidFill>
              <a:cs typeface="Calibri"/>
            </a:endParaRPr>
          </a:p>
        </p:txBody>
      </p:sp>
      <p:sp>
        <p:nvSpPr>
          <p:cNvPr id="7" name="Content Placeholder 3">
            <a:extLst>
              <a:ext uri="{FF2B5EF4-FFF2-40B4-BE49-F238E27FC236}">
                <a16:creationId xmlns:a16="http://schemas.microsoft.com/office/drawing/2014/main" id="{D2C5F851-851F-0328-66A7-3289FF147307}"/>
              </a:ext>
            </a:extLst>
          </p:cNvPr>
          <p:cNvSpPr txBox="1">
            <a:spLocks/>
          </p:cNvSpPr>
          <p:nvPr/>
        </p:nvSpPr>
        <p:spPr>
          <a:xfrm>
            <a:off x="769741" y="2522656"/>
            <a:ext cx="7863596" cy="377367"/>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800" dirty="0">
                <a:latin typeface="Calibri" panose="020F0502020204030204" pitchFamily="34" charset="0"/>
                <a:ea typeface="DengXian" panose="02010600030101010101" pitchFamily="2" charset="-122"/>
              </a:rPr>
              <a:t>Share with your classmates about your learning points from the lesson on Children’s Day Appeal.</a:t>
            </a:r>
          </a:p>
        </p:txBody>
      </p:sp>
    </p:spTree>
    <p:extLst>
      <p:ext uri="{BB962C8B-B14F-4D97-AF65-F5344CB8AC3E}">
        <p14:creationId xmlns:p14="http://schemas.microsoft.com/office/powerpoint/2010/main" val="22775025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7C035E8-2A64-B39A-79F1-D8F89513572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a:blipFill>
            <a:blip r:embed="rId3"/>
            <a:stretch>
              <a:fillRect/>
            </a:stretch>
          </a:blipFill>
        </p:spPr>
      </p:pic>
      <p:sp>
        <p:nvSpPr>
          <p:cNvPr id="2" name="Title 1">
            <a:extLst>
              <a:ext uri="{FF2B5EF4-FFF2-40B4-BE49-F238E27FC236}">
                <a16:creationId xmlns:a16="http://schemas.microsoft.com/office/drawing/2014/main" id="{3B3794FC-5CD0-6C3B-AF68-5509B6B6B713}"/>
              </a:ext>
            </a:extLst>
          </p:cNvPr>
          <p:cNvSpPr txBox="1">
            <a:spLocks/>
          </p:cNvSpPr>
          <p:nvPr/>
        </p:nvSpPr>
        <p:spPr>
          <a:xfrm>
            <a:off x="178355" y="107540"/>
            <a:ext cx="8787290" cy="6268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accent2"/>
                </a:solidFill>
                <a:latin typeface="+mn-lt"/>
                <a:cs typeface="Calibri Light"/>
              </a:rPr>
              <a:t>Special Acknowledgement </a:t>
            </a:r>
            <a:endParaRPr lang="en-US" sz="2400" dirty="0">
              <a:solidFill>
                <a:schemeClr val="accent2"/>
              </a:solidFill>
              <a:latin typeface="+mn-lt"/>
              <a:cs typeface="Calibri"/>
            </a:endParaRPr>
          </a:p>
        </p:txBody>
      </p:sp>
      <p:pic>
        <p:nvPicPr>
          <p:cNvPr id="5" name="Picture 4">
            <a:extLst>
              <a:ext uri="{FF2B5EF4-FFF2-40B4-BE49-F238E27FC236}">
                <a16:creationId xmlns:a16="http://schemas.microsoft.com/office/drawing/2014/main" id="{BC69D4A9-F11C-8F3B-3109-D2D4293000D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59403" y="1110911"/>
            <a:ext cx="2504832" cy="2921678"/>
          </a:xfrm>
          <a:prstGeom prst="rect">
            <a:avLst/>
          </a:prstGeom>
        </p:spPr>
      </p:pic>
      <p:sp>
        <p:nvSpPr>
          <p:cNvPr id="7" name="Rectangle 6">
            <a:extLst>
              <a:ext uri="{FF2B5EF4-FFF2-40B4-BE49-F238E27FC236}">
                <a16:creationId xmlns:a16="http://schemas.microsoft.com/office/drawing/2014/main" id="{E9BF9ADA-D733-584F-E02E-B2A0B5CDA235}"/>
              </a:ext>
            </a:extLst>
          </p:cNvPr>
          <p:cNvSpPr/>
          <p:nvPr/>
        </p:nvSpPr>
        <p:spPr>
          <a:xfrm>
            <a:off x="3831336" y="1324034"/>
            <a:ext cx="4344701" cy="2308324"/>
          </a:xfrm>
          <a:prstGeom prst="rect">
            <a:avLst/>
          </a:prstGeom>
          <a:noFill/>
        </p:spPr>
        <p:txBody>
          <a:bodyPr wrap="square" lIns="91440" tIns="45720" rIns="91440" bIns="45720">
            <a:spAutoFit/>
          </a:bodyPr>
          <a:lstStyle/>
          <a:p>
            <a:r>
              <a:rPr lang="en-US" sz="2400" dirty="0">
                <a:ln w="19050">
                  <a:noFill/>
                  <a:prstDash val="solid"/>
                </a:ln>
              </a:rPr>
              <a:t>As Community Chest celebrates 40</a:t>
            </a:r>
            <a:r>
              <a:rPr lang="en-US" sz="2400" baseline="30000" dirty="0">
                <a:ln w="19050">
                  <a:noFill/>
                  <a:prstDash val="solid"/>
                </a:ln>
              </a:rPr>
              <a:t>th</a:t>
            </a:r>
            <a:r>
              <a:rPr lang="en-US" sz="2400" dirty="0">
                <a:ln w="19050">
                  <a:noFill/>
                  <a:prstDash val="solid"/>
                </a:ln>
              </a:rPr>
              <a:t> anniversary this year, Stamford American International School will donate 400 Sharity stationery sets towards families in need of help.</a:t>
            </a:r>
          </a:p>
        </p:txBody>
      </p:sp>
    </p:spTree>
    <p:extLst>
      <p:ext uri="{BB962C8B-B14F-4D97-AF65-F5344CB8AC3E}">
        <p14:creationId xmlns:p14="http://schemas.microsoft.com/office/powerpoint/2010/main" val="12001481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01ACF4C-2070-B3FA-4AD0-440248CF6D3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a:blipFill>
            <a:blip r:embed="rId3"/>
            <a:stretch>
              <a:fillRect/>
            </a:stretch>
          </a:blipFill>
        </p:spPr>
      </p:pic>
      <p:sp>
        <p:nvSpPr>
          <p:cNvPr id="2" name="TextBox 1">
            <a:extLst>
              <a:ext uri="{FF2B5EF4-FFF2-40B4-BE49-F238E27FC236}">
                <a16:creationId xmlns:a16="http://schemas.microsoft.com/office/drawing/2014/main" id="{A7A77A15-B7FF-3834-0B71-889DC59A4147}"/>
              </a:ext>
            </a:extLst>
          </p:cNvPr>
          <p:cNvSpPr txBox="1"/>
          <p:nvPr/>
        </p:nvSpPr>
        <p:spPr>
          <a:xfrm>
            <a:off x="795297" y="1426330"/>
            <a:ext cx="7553405" cy="1846659"/>
          </a:xfrm>
          <a:prstGeom prst="rect">
            <a:avLst/>
          </a:prstGeom>
          <a:noFill/>
        </p:spPr>
        <p:txBody>
          <a:bodyPr wrap="square" rtlCol="0">
            <a:spAutoFit/>
          </a:bodyPr>
          <a:lstStyle/>
          <a:p>
            <a:pPr marL="0" indent="0" algn="ctr">
              <a:buFont typeface="Arial" panose="020B0604020202020204" pitchFamily="34" charset="0"/>
              <a:buNone/>
            </a:pPr>
            <a:r>
              <a:rPr lang="en-US" sz="3800" dirty="0">
                <a:ln w="19050">
                  <a:solidFill>
                    <a:schemeClr val="accent2"/>
                  </a:solidFill>
                  <a:prstDash val="solid"/>
                </a:ln>
                <a:solidFill>
                  <a:schemeClr val="accent2"/>
                </a:solidFill>
              </a:rPr>
              <a:t>THANK YOU FOR JOURNEYING WITH COMMUNITY CHEST</a:t>
            </a:r>
          </a:p>
          <a:p>
            <a:pPr marL="0" indent="0" algn="ctr">
              <a:buFont typeface="Arial" panose="020B0604020202020204" pitchFamily="34" charset="0"/>
              <a:buNone/>
            </a:pPr>
            <a:r>
              <a:rPr lang="en-US" sz="3800" dirty="0">
                <a:ln w="19050">
                  <a:solidFill>
                    <a:schemeClr val="accent2"/>
                  </a:solidFill>
                  <a:prstDash val="solid"/>
                </a:ln>
                <a:solidFill>
                  <a:schemeClr val="accent2"/>
                </a:solidFill>
              </a:rPr>
              <a:t>TO CHAMPION EVERY POTENTIAL!</a:t>
            </a:r>
          </a:p>
        </p:txBody>
      </p:sp>
    </p:spTree>
    <p:extLst>
      <p:ext uri="{BB962C8B-B14F-4D97-AF65-F5344CB8AC3E}">
        <p14:creationId xmlns:p14="http://schemas.microsoft.com/office/powerpoint/2010/main" val="31692053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5051EC5-78C2-C6CB-9161-5C44942CEED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5143500"/>
          </a:xfrm>
          <a:prstGeom prst="rect">
            <a:avLst/>
          </a:prstGeom>
          <a:blipFill>
            <a:blip r:embed="rId4"/>
            <a:stretch>
              <a:fillRect/>
            </a:stretch>
          </a:blipFill>
        </p:spPr>
      </p:pic>
      <p:sp>
        <p:nvSpPr>
          <p:cNvPr id="5" name="TextBox 4">
            <a:extLst>
              <a:ext uri="{FF2B5EF4-FFF2-40B4-BE49-F238E27FC236}">
                <a16:creationId xmlns:a16="http://schemas.microsoft.com/office/drawing/2014/main" id="{AB8C5717-B3C2-6572-8224-BCEC54462935}"/>
              </a:ext>
            </a:extLst>
          </p:cNvPr>
          <p:cNvSpPr txBox="1"/>
          <p:nvPr/>
        </p:nvSpPr>
        <p:spPr>
          <a:xfrm>
            <a:off x="640202" y="1894642"/>
            <a:ext cx="7936302" cy="677108"/>
          </a:xfrm>
          <a:prstGeom prst="rect">
            <a:avLst/>
          </a:prstGeom>
          <a:noFill/>
        </p:spPr>
        <p:txBody>
          <a:bodyPr wrap="square">
            <a:spAutoFit/>
          </a:bodyPr>
          <a:lstStyle/>
          <a:p>
            <a:pPr marL="0" indent="0" algn="ctr">
              <a:buFont typeface="Arial" panose="020B0604020202020204" pitchFamily="34" charset="0"/>
              <a:buNone/>
            </a:pPr>
            <a:r>
              <a:rPr lang="en-US" sz="3800" dirty="0">
                <a:ln w="19050">
                  <a:solidFill>
                    <a:schemeClr val="accent2"/>
                  </a:solidFill>
                  <a:prstDash val="solid"/>
                </a:ln>
                <a:solidFill>
                  <a:schemeClr val="accent2"/>
                </a:solidFill>
                <a:latin typeface="Calibri"/>
                <a:ea typeface="Calibri"/>
                <a:cs typeface="Arial"/>
              </a:rPr>
              <a:t>Champion Every Potential (Video)</a:t>
            </a:r>
            <a:endParaRPr lang="en-US" sz="3800" dirty="0">
              <a:ln w="19050">
                <a:solidFill>
                  <a:srgbClr val="ED7D31"/>
                </a:solidFill>
                <a:prstDash val="solid"/>
              </a:ln>
              <a:solidFill>
                <a:schemeClr val="accent2"/>
              </a:solidFill>
              <a:latin typeface="Calibri"/>
              <a:ea typeface="Calibri"/>
              <a:cs typeface="Arial"/>
            </a:endParaRPr>
          </a:p>
        </p:txBody>
      </p:sp>
      <p:sp>
        <p:nvSpPr>
          <p:cNvPr id="6" name="Content Placeholder 3">
            <a:extLst>
              <a:ext uri="{FF2B5EF4-FFF2-40B4-BE49-F238E27FC236}">
                <a16:creationId xmlns:a16="http://schemas.microsoft.com/office/drawing/2014/main" id="{10E43071-5FC4-090B-D808-06E15B0F3FE7}"/>
              </a:ext>
            </a:extLst>
          </p:cNvPr>
          <p:cNvSpPr txBox="1">
            <a:spLocks/>
          </p:cNvSpPr>
          <p:nvPr/>
        </p:nvSpPr>
        <p:spPr>
          <a:xfrm>
            <a:off x="787917" y="2281920"/>
            <a:ext cx="7863596" cy="976064"/>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solidFill>
                <a:schemeClr val="tx1">
                  <a:lumMod val="75000"/>
                  <a:lumOff val="25000"/>
                </a:schemeClr>
              </a:solidFill>
              <a:highlight>
                <a:srgbClr val="FFFF00"/>
              </a:highlight>
              <a:cs typeface="Calibri"/>
            </a:endParaRPr>
          </a:p>
        </p:txBody>
      </p:sp>
      <p:sp>
        <p:nvSpPr>
          <p:cNvPr id="7" name="Content Placeholder 3">
            <a:extLst>
              <a:ext uri="{FF2B5EF4-FFF2-40B4-BE49-F238E27FC236}">
                <a16:creationId xmlns:a16="http://schemas.microsoft.com/office/drawing/2014/main" id="{D2C5F851-851F-0328-66A7-3289FF147307}"/>
              </a:ext>
            </a:extLst>
          </p:cNvPr>
          <p:cNvSpPr txBox="1">
            <a:spLocks/>
          </p:cNvSpPr>
          <p:nvPr/>
        </p:nvSpPr>
        <p:spPr>
          <a:xfrm>
            <a:off x="676555" y="2571750"/>
            <a:ext cx="7863596" cy="377367"/>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SG" sz="1800" dirty="0">
                <a:latin typeface="Calibri" panose="020F0502020204030204" pitchFamily="34" charset="0"/>
                <a:ea typeface="DengXian" panose="02010600030101010101" pitchFamily="2" charset="-122"/>
              </a:rPr>
              <a:t>Everyone can achieve greatness in life.</a:t>
            </a:r>
            <a:endParaRPr lang="en-US" dirty="0">
              <a:solidFill>
                <a:schemeClr val="tx1">
                  <a:lumMod val="75000"/>
                  <a:lumOff val="25000"/>
                </a:schemeClr>
              </a:solidFill>
              <a:cs typeface="Calibri"/>
            </a:endParaRPr>
          </a:p>
        </p:txBody>
      </p:sp>
    </p:spTree>
    <p:extLst>
      <p:ext uri="{BB962C8B-B14F-4D97-AF65-F5344CB8AC3E}">
        <p14:creationId xmlns:p14="http://schemas.microsoft.com/office/powerpoint/2010/main" val="33421845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9C7D50D-1B4B-8069-9AF8-A6D7521E0C7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5143500"/>
          </a:xfrm>
          <a:prstGeom prst="rect">
            <a:avLst/>
          </a:prstGeom>
          <a:blipFill>
            <a:blip r:embed="rId4"/>
            <a:stretch>
              <a:fillRect/>
            </a:stretch>
          </a:blipFill>
        </p:spPr>
      </p:pic>
      <p:sp>
        <p:nvSpPr>
          <p:cNvPr id="2" name="Title 1">
            <a:extLst>
              <a:ext uri="{FF2B5EF4-FFF2-40B4-BE49-F238E27FC236}">
                <a16:creationId xmlns:a16="http://schemas.microsoft.com/office/drawing/2014/main" id="{2004EE4B-9521-1E4F-90CE-1B3064CD882C}"/>
              </a:ext>
            </a:extLst>
          </p:cNvPr>
          <p:cNvSpPr txBox="1">
            <a:spLocks/>
          </p:cNvSpPr>
          <p:nvPr/>
        </p:nvSpPr>
        <p:spPr>
          <a:xfrm>
            <a:off x="178355" y="107540"/>
            <a:ext cx="8787290" cy="6268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accent2"/>
                </a:solidFill>
                <a:latin typeface="+mn-lt"/>
                <a:cs typeface="Calibri Light"/>
              </a:rPr>
              <a:t>Champion Every Potential</a:t>
            </a:r>
            <a:endParaRPr lang="en-US" sz="2400" dirty="0">
              <a:solidFill>
                <a:schemeClr val="accent2"/>
              </a:solidFill>
              <a:latin typeface="+mn-lt"/>
              <a:cs typeface="Calibri"/>
            </a:endParaRPr>
          </a:p>
        </p:txBody>
      </p:sp>
      <p:pic>
        <p:nvPicPr>
          <p:cNvPr id="5" name="Picture 4">
            <a:hlinkClick r:id="rId5"/>
            <a:extLst>
              <a:ext uri="{FF2B5EF4-FFF2-40B4-BE49-F238E27FC236}">
                <a16:creationId xmlns:a16="http://schemas.microsoft.com/office/drawing/2014/main" id="{034F1573-4BC7-C640-0796-635382C0856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376258" y="1584341"/>
            <a:ext cx="4391484" cy="2310874"/>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59505941-8F74-548A-091B-FF68A4FF6B23}"/>
              </a:ext>
            </a:extLst>
          </p:cNvPr>
          <p:cNvSpPr txBox="1"/>
          <p:nvPr/>
        </p:nvSpPr>
        <p:spPr>
          <a:xfrm>
            <a:off x="409754" y="734376"/>
            <a:ext cx="8324491" cy="646331"/>
          </a:xfrm>
          <a:prstGeom prst="rect">
            <a:avLst/>
          </a:prstGeom>
          <a:noFill/>
        </p:spPr>
        <p:txBody>
          <a:bodyPr wrap="square">
            <a:spAutoFit/>
          </a:bodyPr>
          <a:lstStyle/>
          <a:p>
            <a:pPr algn="ctr"/>
            <a:r>
              <a:rPr lang="en-SG" dirty="0">
                <a:effectLst/>
                <a:latin typeface="Calibri" panose="020F0502020204030204" pitchFamily="34" charset="0"/>
                <a:ea typeface="DengXian" panose="02010600030101010101" pitchFamily="2" charset="-122"/>
              </a:rPr>
              <a:t>Everyone can be a champion and achieve greatness in life. </a:t>
            </a:r>
          </a:p>
          <a:p>
            <a:pPr algn="ctr"/>
            <a:r>
              <a:rPr lang="en-SG" dirty="0">
                <a:effectLst/>
                <a:latin typeface="Calibri" panose="020F0502020204030204" pitchFamily="34" charset="0"/>
                <a:ea typeface="DengXian" panose="02010600030101010101" pitchFamily="2" charset="-122"/>
              </a:rPr>
              <a:t>Watch the video.</a:t>
            </a:r>
            <a:endParaRPr lang="en-US" dirty="0">
              <a:cs typeface="Calibri"/>
            </a:endParaRPr>
          </a:p>
        </p:txBody>
      </p:sp>
    </p:spTree>
    <p:extLst>
      <p:ext uri="{BB962C8B-B14F-4D97-AF65-F5344CB8AC3E}">
        <p14:creationId xmlns:p14="http://schemas.microsoft.com/office/powerpoint/2010/main" val="28883406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C89E31D-36A2-B659-D50D-6EC3C7C20E9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5143500"/>
          </a:xfrm>
          <a:prstGeom prst="rect">
            <a:avLst/>
          </a:prstGeom>
          <a:blipFill>
            <a:blip r:embed="rId4"/>
            <a:stretch>
              <a:fillRect/>
            </a:stretch>
          </a:blipFill>
        </p:spPr>
      </p:pic>
      <p:sp>
        <p:nvSpPr>
          <p:cNvPr id="5" name="TextBox 4">
            <a:extLst>
              <a:ext uri="{FF2B5EF4-FFF2-40B4-BE49-F238E27FC236}">
                <a16:creationId xmlns:a16="http://schemas.microsoft.com/office/drawing/2014/main" id="{AB8C5717-B3C2-6572-8224-BCEC54462935}"/>
              </a:ext>
            </a:extLst>
          </p:cNvPr>
          <p:cNvSpPr txBox="1"/>
          <p:nvPr/>
        </p:nvSpPr>
        <p:spPr>
          <a:xfrm>
            <a:off x="678858" y="1222641"/>
            <a:ext cx="7936302" cy="1846659"/>
          </a:xfrm>
          <a:prstGeom prst="rect">
            <a:avLst/>
          </a:prstGeom>
          <a:noFill/>
        </p:spPr>
        <p:txBody>
          <a:bodyPr wrap="square">
            <a:spAutoFit/>
          </a:bodyPr>
          <a:lstStyle/>
          <a:p>
            <a:pPr marL="0" indent="0" algn="ctr">
              <a:buFont typeface="Arial" panose="020B0604020202020204" pitchFamily="34" charset="0"/>
              <a:buNone/>
            </a:pPr>
            <a:r>
              <a:rPr lang="en-US" sz="3800" dirty="0">
                <a:ln w="19050">
                  <a:solidFill>
                    <a:schemeClr val="accent2"/>
                  </a:solidFill>
                  <a:prstDash val="solid"/>
                </a:ln>
                <a:solidFill>
                  <a:schemeClr val="accent2"/>
                </a:solidFill>
                <a:latin typeface="Calibri"/>
                <a:ea typeface="Calibri"/>
                <a:cs typeface="Arial"/>
              </a:rPr>
              <a:t>Community Chest </a:t>
            </a:r>
          </a:p>
          <a:p>
            <a:pPr marL="0" indent="0" algn="ctr">
              <a:buFont typeface="Arial" panose="020B0604020202020204" pitchFamily="34" charset="0"/>
              <a:buNone/>
            </a:pPr>
            <a:r>
              <a:rPr lang="en-US" sz="3800" dirty="0">
                <a:ln w="19050">
                  <a:solidFill>
                    <a:schemeClr val="accent2"/>
                  </a:solidFill>
                  <a:prstDash val="solid"/>
                </a:ln>
                <a:solidFill>
                  <a:schemeClr val="accent2"/>
                </a:solidFill>
                <a:latin typeface="Calibri"/>
                <a:ea typeface="Calibri"/>
                <a:cs typeface="Arial"/>
              </a:rPr>
              <a:t>Children’s Day Appeal and </a:t>
            </a:r>
          </a:p>
          <a:p>
            <a:pPr marL="0" indent="0" algn="ctr">
              <a:buFont typeface="Arial" panose="020B0604020202020204" pitchFamily="34" charset="0"/>
              <a:buNone/>
            </a:pPr>
            <a:r>
              <a:rPr lang="en-US" sz="3800" dirty="0">
                <a:ln w="19050">
                  <a:solidFill>
                    <a:schemeClr val="accent2"/>
                  </a:solidFill>
                  <a:prstDash val="solid"/>
                </a:ln>
                <a:solidFill>
                  <a:schemeClr val="accent2"/>
                </a:solidFill>
                <a:latin typeface="Calibri"/>
                <a:ea typeface="Calibri"/>
                <a:cs typeface="Arial"/>
              </a:rPr>
              <a:t>the Impact of Giving</a:t>
            </a:r>
          </a:p>
        </p:txBody>
      </p:sp>
      <p:sp>
        <p:nvSpPr>
          <p:cNvPr id="6" name="Content Placeholder 3">
            <a:extLst>
              <a:ext uri="{FF2B5EF4-FFF2-40B4-BE49-F238E27FC236}">
                <a16:creationId xmlns:a16="http://schemas.microsoft.com/office/drawing/2014/main" id="{10E43071-5FC4-090B-D808-06E15B0F3FE7}"/>
              </a:ext>
            </a:extLst>
          </p:cNvPr>
          <p:cNvSpPr txBox="1">
            <a:spLocks/>
          </p:cNvSpPr>
          <p:nvPr/>
        </p:nvSpPr>
        <p:spPr>
          <a:xfrm>
            <a:off x="787917" y="2281920"/>
            <a:ext cx="7863596" cy="976064"/>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solidFill>
                <a:schemeClr val="tx1">
                  <a:lumMod val="75000"/>
                  <a:lumOff val="25000"/>
                </a:schemeClr>
              </a:solidFill>
              <a:cs typeface="Calibri"/>
            </a:endParaRPr>
          </a:p>
        </p:txBody>
      </p:sp>
      <p:sp>
        <p:nvSpPr>
          <p:cNvPr id="7" name="Content Placeholder 3">
            <a:extLst>
              <a:ext uri="{FF2B5EF4-FFF2-40B4-BE49-F238E27FC236}">
                <a16:creationId xmlns:a16="http://schemas.microsoft.com/office/drawing/2014/main" id="{D2C5F851-851F-0328-66A7-3289FF147307}"/>
              </a:ext>
            </a:extLst>
          </p:cNvPr>
          <p:cNvSpPr txBox="1">
            <a:spLocks/>
          </p:cNvSpPr>
          <p:nvPr/>
        </p:nvSpPr>
        <p:spPr>
          <a:xfrm>
            <a:off x="769741" y="3060068"/>
            <a:ext cx="7863596" cy="597532"/>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800" dirty="0">
                <a:latin typeface="Calibri" panose="020F0502020204030204" pitchFamily="34" charset="0"/>
                <a:ea typeface="DengXian" panose="02010600030101010101" pitchFamily="2" charset="-122"/>
              </a:rPr>
              <a:t>Your support will improve the lives of persons who need help. </a:t>
            </a:r>
            <a:endParaRPr lang="en-US" strike="sngStrike" dirty="0">
              <a:cs typeface="Calibri"/>
            </a:endParaRPr>
          </a:p>
        </p:txBody>
      </p:sp>
    </p:spTree>
    <p:extLst>
      <p:ext uri="{BB962C8B-B14F-4D97-AF65-F5344CB8AC3E}">
        <p14:creationId xmlns:p14="http://schemas.microsoft.com/office/powerpoint/2010/main" val="24177574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6FBE95A-7ACD-EF4F-7637-12C70DE78C8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5143500"/>
          </a:xfrm>
          <a:prstGeom prst="rect">
            <a:avLst/>
          </a:prstGeom>
          <a:blipFill>
            <a:blip r:embed="rId4"/>
            <a:stretch>
              <a:fillRect/>
            </a:stretch>
          </a:blipFill>
        </p:spPr>
      </p:pic>
      <p:sp>
        <p:nvSpPr>
          <p:cNvPr id="2" name="Title 1">
            <a:extLst>
              <a:ext uri="{FF2B5EF4-FFF2-40B4-BE49-F238E27FC236}">
                <a16:creationId xmlns:a16="http://schemas.microsoft.com/office/drawing/2014/main" id="{3B3794FC-5CD0-6C3B-AF68-5509B6B6B713}"/>
              </a:ext>
            </a:extLst>
          </p:cNvPr>
          <p:cNvSpPr txBox="1">
            <a:spLocks/>
          </p:cNvSpPr>
          <p:nvPr/>
        </p:nvSpPr>
        <p:spPr>
          <a:xfrm>
            <a:off x="178355" y="107540"/>
            <a:ext cx="8787290" cy="6268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chemeClr val="accent2"/>
                </a:solidFill>
                <a:latin typeface="+mn-lt"/>
                <a:cs typeface="Calibri Light"/>
              </a:rPr>
              <a:t>About Community Chest</a:t>
            </a:r>
            <a:endParaRPr lang="en-US" sz="2800" dirty="0">
              <a:solidFill>
                <a:schemeClr val="accent2"/>
              </a:solidFill>
              <a:latin typeface="+mn-lt"/>
              <a:cs typeface="Calibri"/>
            </a:endParaRPr>
          </a:p>
        </p:txBody>
      </p:sp>
      <p:sp>
        <p:nvSpPr>
          <p:cNvPr id="8" name="TextBox 7">
            <a:extLst>
              <a:ext uri="{FF2B5EF4-FFF2-40B4-BE49-F238E27FC236}">
                <a16:creationId xmlns:a16="http://schemas.microsoft.com/office/drawing/2014/main" id="{9C33BB64-6A95-595B-2FCE-8BB6A777314C}"/>
              </a:ext>
            </a:extLst>
          </p:cNvPr>
          <p:cNvSpPr txBox="1"/>
          <p:nvPr/>
        </p:nvSpPr>
        <p:spPr>
          <a:xfrm>
            <a:off x="567267" y="770168"/>
            <a:ext cx="3754277" cy="2585323"/>
          </a:xfrm>
          <a:prstGeom prst="rect">
            <a:avLst/>
          </a:prstGeom>
          <a:noFill/>
        </p:spPr>
        <p:txBody>
          <a:bodyPr wrap="square">
            <a:spAutoFit/>
          </a:bodyPr>
          <a:lstStyle/>
          <a:p>
            <a:pPr defTabSz="914400">
              <a:buClr>
                <a:srgbClr val="000000"/>
              </a:buClr>
            </a:pPr>
            <a:r>
              <a:rPr lang="en-SG" sz="1800" dirty="0">
                <a:effectLst/>
                <a:latin typeface="Calibri" panose="020F0502020204030204" pitchFamily="34" charset="0"/>
              </a:rPr>
              <a:t>Community Chest brings people together to support persons who needs help</a:t>
            </a:r>
          </a:p>
          <a:p>
            <a:pPr marL="285750" indent="-285750" defTabSz="914400">
              <a:buClr>
                <a:srgbClr val="000000"/>
              </a:buClr>
              <a:buFont typeface="Arial" panose="020B0604020202020204" pitchFamily="34" charset="0"/>
              <a:buChar char="•"/>
            </a:pPr>
            <a:endParaRPr lang="en-SG" dirty="0">
              <a:latin typeface="Calibri" panose="020F0502020204030204" pitchFamily="34" charset="0"/>
            </a:endParaRPr>
          </a:p>
          <a:p>
            <a:pPr marL="285750" indent="-285750" defTabSz="914400">
              <a:buClr>
                <a:srgbClr val="000000"/>
              </a:buClr>
              <a:buFont typeface="Arial" panose="020B0604020202020204" pitchFamily="34" charset="0"/>
              <a:buChar char="•"/>
            </a:pPr>
            <a:endParaRPr lang="en-SG" sz="1800" dirty="0">
              <a:effectLst/>
              <a:latin typeface="Calibri" panose="020F0502020204030204" pitchFamily="34" charset="0"/>
            </a:endParaRPr>
          </a:p>
          <a:p>
            <a:pPr marL="285750" indent="-285750" defTabSz="914400">
              <a:buClr>
                <a:srgbClr val="000000"/>
              </a:buClr>
              <a:buFont typeface="Arial" panose="020B0604020202020204" pitchFamily="34" charset="0"/>
              <a:buChar char="•"/>
            </a:pPr>
            <a:endParaRPr lang="en-SG" dirty="0">
              <a:latin typeface="Calibri" panose="020F0502020204030204" pitchFamily="34" charset="0"/>
            </a:endParaRPr>
          </a:p>
          <a:p>
            <a:pPr marL="285750" indent="-285750" defTabSz="914400">
              <a:buClr>
                <a:srgbClr val="000000"/>
              </a:buClr>
              <a:buFont typeface="Arial" panose="020B0604020202020204" pitchFamily="34" charset="0"/>
              <a:buChar char="•"/>
            </a:pPr>
            <a:endParaRPr lang="en-SG" sz="1800" dirty="0">
              <a:effectLst/>
              <a:latin typeface="Calibri" panose="020F0502020204030204" pitchFamily="34" charset="0"/>
            </a:endParaRPr>
          </a:p>
          <a:p>
            <a:pPr defTabSz="914400">
              <a:buClr>
                <a:srgbClr val="000000"/>
              </a:buClr>
            </a:pPr>
            <a:r>
              <a:rPr lang="en-SG" sz="1800" dirty="0">
                <a:effectLst/>
                <a:latin typeface="Calibri" panose="020F0502020204030204" pitchFamily="34" charset="0"/>
              </a:rPr>
              <a:t> </a:t>
            </a:r>
          </a:p>
          <a:p>
            <a:pPr defTabSz="914400">
              <a:buClr>
                <a:srgbClr val="000000"/>
              </a:buClr>
            </a:pPr>
            <a:endParaRPr lang="en-SG" dirty="0"/>
          </a:p>
        </p:txBody>
      </p:sp>
      <p:sp>
        <p:nvSpPr>
          <p:cNvPr id="6" name="TextBox 5">
            <a:extLst>
              <a:ext uri="{FF2B5EF4-FFF2-40B4-BE49-F238E27FC236}">
                <a16:creationId xmlns:a16="http://schemas.microsoft.com/office/drawing/2014/main" id="{E29B5D07-2E43-45C9-B149-4A404FA27ED7}"/>
              </a:ext>
            </a:extLst>
          </p:cNvPr>
          <p:cNvSpPr txBox="1"/>
          <p:nvPr/>
        </p:nvSpPr>
        <p:spPr>
          <a:xfrm>
            <a:off x="5001363" y="750569"/>
            <a:ext cx="3310466" cy="646331"/>
          </a:xfrm>
          <a:prstGeom prst="rect">
            <a:avLst/>
          </a:prstGeom>
          <a:noFill/>
        </p:spPr>
        <p:txBody>
          <a:bodyPr wrap="square">
            <a:spAutoFit/>
          </a:bodyPr>
          <a:lstStyle/>
          <a:p>
            <a:pPr defTabSz="914400">
              <a:buClr>
                <a:srgbClr val="000000"/>
              </a:buClr>
            </a:pPr>
            <a:r>
              <a:rPr lang="en-US" sz="1800" dirty="0"/>
              <a:t>Everyone can help by donating or volunteering with the charities</a:t>
            </a:r>
          </a:p>
        </p:txBody>
      </p:sp>
      <p:grpSp>
        <p:nvGrpSpPr>
          <p:cNvPr id="7" name="Google Shape;10857;p84">
            <a:extLst>
              <a:ext uri="{FF2B5EF4-FFF2-40B4-BE49-F238E27FC236}">
                <a16:creationId xmlns:a16="http://schemas.microsoft.com/office/drawing/2014/main" id="{A5E8A09E-B05C-0444-FAC1-D55F7F6B0977}"/>
              </a:ext>
            </a:extLst>
          </p:cNvPr>
          <p:cNvGrpSpPr/>
          <p:nvPr/>
        </p:nvGrpSpPr>
        <p:grpSpPr>
          <a:xfrm>
            <a:off x="6743012" y="1962934"/>
            <a:ext cx="1583025" cy="1268967"/>
            <a:chOff x="6179074" y="3368726"/>
            <a:chExt cx="394609" cy="328749"/>
          </a:xfrm>
        </p:grpSpPr>
        <p:sp>
          <p:nvSpPr>
            <p:cNvPr id="9" name="Google Shape;10858;p84">
              <a:extLst>
                <a:ext uri="{FF2B5EF4-FFF2-40B4-BE49-F238E27FC236}">
                  <a16:creationId xmlns:a16="http://schemas.microsoft.com/office/drawing/2014/main" id="{2307D0E8-710C-735D-6E6F-5543B4C894CF}"/>
                </a:ext>
              </a:extLst>
            </p:cNvPr>
            <p:cNvSpPr/>
            <p:nvPr/>
          </p:nvSpPr>
          <p:spPr>
            <a:xfrm>
              <a:off x="6363052" y="3421508"/>
              <a:ext cx="26418" cy="26155"/>
            </a:xfrm>
            <a:custGeom>
              <a:avLst/>
              <a:gdLst/>
              <a:ahLst/>
              <a:cxnLst/>
              <a:rect l="l" t="t" r="r" b="b"/>
              <a:pathLst>
                <a:path w="1006" h="996" extrusionOk="0">
                  <a:moveTo>
                    <a:pt x="0" y="0"/>
                  </a:moveTo>
                  <a:lnTo>
                    <a:pt x="0" y="995"/>
                  </a:lnTo>
                  <a:lnTo>
                    <a:pt x="1005" y="995"/>
                  </a:lnTo>
                  <a:lnTo>
                    <a:pt x="1005" y="0"/>
                  </a:lnTo>
                  <a:close/>
                </a:path>
              </a:pathLst>
            </a:custGeom>
            <a:solidFill>
              <a:srgbClr val="ACBDCA"/>
            </a:solidFill>
            <a:ln>
              <a:no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10" name="Google Shape;10859;p84">
              <a:extLst>
                <a:ext uri="{FF2B5EF4-FFF2-40B4-BE49-F238E27FC236}">
                  <a16:creationId xmlns:a16="http://schemas.microsoft.com/office/drawing/2014/main" id="{F553423F-F45B-DBBF-BD50-29BEC1BE9ADF}"/>
                </a:ext>
              </a:extLst>
            </p:cNvPr>
            <p:cNvSpPr/>
            <p:nvPr/>
          </p:nvSpPr>
          <p:spPr>
            <a:xfrm>
              <a:off x="6361791" y="3421508"/>
              <a:ext cx="28912" cy="19695"/>
            </a:xfrm>
            <a:custGeom>
              <a:avLst/>
              <a:gdLst/>
              <a:ahLst/>
              <a:cxnLst/>
              <a:rect l="l" t="t" r="r" b="b"/>
              <a:pathLst>
                <a:path w="1101" h="750" extrusionOk="0">
                  <a:moveTo>
                    <a:pt x="48" y="0"/>
                  </a:moveTo>
                  <a:lnTo>
                    <a:pt x="48" y="498"/>
                  </a:lnTo>
                  <a:cubicBezTo>
                    <a:pt x="48" y="546"/>
                    <a:pt x="29" y="603"/>
                    <a:pt x="0" y="641"/>
                  </a:cubicBezTo>
                  <a:cubicBezTo>
                    <a:pt x="177" y="713"/>
                    <a:pt x="364" y="749"/>
                    <a:pt x="551" y="749"/>
                  </a:cubicBezTo>
                  <a:cubicBezTo>
                    <a:pt x="737" y="749"/>
                    <a:pt x="924" y="713"/>
                    <a:pt x="1101" y="641"/>
                  </a:cubicBezTo>
                  <a:cubicBezTo>
                    <a:pt x="1072" y="603"/>
                    <a:pt x="1053" y="546"/>
                    <a:pt x="1053" y="498"/>
                  </a:cubicBezTo>
                  <a:lnTo>
                    <a:pt x="1053" y="0"/>
                  </a:lnTo>
                  <a:close/>
                </a:path>
              </a:pathLst>
            </a:custGeom>
            <a:solidFill>
              <a:srgbClr val="96ABBC"/>
            </a:solidFill>
            <a:ln>
              <a:no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12" name="Google Shape;10860;p84">
              <a:extLst>
                <a:ext uri="{FF2B5EF4-FFF2-40B4-BE49-F238E27FC236}">
                  <a16:creationId xmlns:a16="http://schemas.microsoft.com/office/drawing/2014/main" id="{61D676A2-42A3-CA47-B128-BDFD8376834A}"/>
                </a:ext>
              </a:extLst>
            </p:cNvPr>
            <p:cNvSpPr/>
            <p:nvPr/>
          </p:nvSpPr>
          <p:spPr>
            <a:xfrm>
              <a:off x="6336660" y="3442096"/>
              <a:ext cx="79174" cy="97556"/>
            </a:xfrm>
            <a:custGeom>
              <a:avLst/>
              <a:gdLst/>
              <a:ahLst/>
              <a:cxnLst/>
              <a:rect l="l" t="t" r="r" b="b"/>
              <a:pathLst>
                <a:path w="3015" h="3715" extrusionOk="0">
                  <a:moveTo>
                    <a:pt x="737" y="1"/>
                  </a:moveTo>
                  <a:lnTo>
                    <a:pt x="278" y="231"/>
                  </a:lnTo>
                  <a:cubicBezTo>
                    <a:pt x="115" y="317"/>
                    <a:pt x="10" y="489"/>
                    <a:pt x="10" y="680"/>
                  </a:cubicBezTo>
                  <a:lnTo>
                    <a:pt x="10" y="2135"/>
                  </a:lnTo>
                  <a:cubicBezTo>
                    <a:pt x="0" y="2681"/>
                    <a:pt x="163" y="3207"/>
                    <a:pt x="469" y="3657"/>
                  </a:cubicBezTo>
                  <a:lnTo>
                    <a:pt x="508" y="3714"/>
                  </a:lnTo>
                  <a:lnTo>
                    <a:pt x="2508" y="3714"/>
                  </a:lnTo>
                  <a:lnTo>
                    <a:pt x="2546" y="3657"/>
                  </a:lnTo>
                  <a:cubicBezTo>
                    <a:pt x="2852" y="3207"/>
                    <a:pt x="3015" y="2681"/>
                    <a:pt x="3005" y="2135"/>
                  </a:cubicBezTo>
                  <a:lnTo>
                    <a:pt x="3005" y="680"/>
                  </a:lnTo>
                  <a:cubicBezTo>
                    <a:pt x="3005" y="489"/>
                    <a:pt x="2900" y="317"/>
                    <a:pt x="2737" y="231"/>
                  </a:cubicBezTo>
                  <a:lnTo>
                    <a:pt x="2278" y="1"/>
                  </a:lnTo>
                  <a:cubicBezTo>
                    <a:pt x="2111" y="203"/>
                    <a:pt x="1603" y="212"/>
                    <a:pt x="1523" y="212"/>
                  </a:cubicBezTo>
                  <a:cubicBezTo>
                    <a:pt x="1516" y="212"/>
                    <a:pt x="1512" y="211"/>
                    <a:pt x="1512" y="211"/>
                  </a:cubicBezTo>
                  <a:cubicBezTo>
                    <a:pt x="1512" y="211"/>
                    <a:pt x="1509" y="212"/>
                    <a:pt x="1502" y="212"/>
                  </a:cubicBezTo>
                  <a:cubicBezTo>
                    <a:pt x="1420" y="212"/>
                    <a:pt x="905" y="203"/>
                    <a:pt x="737" y="1"/>
                  </a:cubicBezTo>
                  <a:close/>
                </a:path>
              </a:pathLst>
            </a:custGeom>
            <a:solidFill>
              <a:srgbClr val="E3E9ED"/>
            </a:solidFill>
            <a:ln>
              <a:no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13" name="Google Shape;10861;p84">
              <a:extLst>
                <a:ext uri="{FF2B5EF4-FFF2-40B4-BE49-F238E27FC236}">
                  <a16:creationId xmlns:a16="http://schemas.microsoft.com/office/drawing/2014/main" id="{0908DEA4-FED2-2B45-AAB4-02BD0CE15F31}"/>
                </a:ext>
              </a:extLst>
            </p:cNvPr>
            <p:cNvSpPr/>
            <p:nvPr/>
          </p:nvSpPr>
          <p:spPr>
            <a:xfrm>
              <a:off x="6349974" y="3539862"/>
              <a:ext cx="52546" cy="111605"/>
            </a:xfrm>
            <a:custGeom>
              <a:avLst/>
              <a:gdLst/>
              <a:ahLst/>
              <a:cxnLst/>
              <a:rect l="l" t="t" r="r" b="b"/>
              <a:pathLst>
                <a:path w="2001" h="4250" extrusionOk="0">
                  <a:moveTo>
                    <a:pt x="1" y="1"/>
                  </a:moveTo>
                  <a:lnTo>
                    <a:pt x="1" y="4250"/>
                  </a:lnTo>
                  <a:lnTo>
                    <a:pt x="2001" y="4250"/>
                  </a:lnTo>
                  <a:lnTo>
                    <a:pt x="2001" y="1"/>
                  </a:lnTo>
                  <a:close/>
                </a:path>
              </a:pathLst>
            </a:custGeom>
            <a:solidFill>
              <a:srgbClr val="76899A"/>
            </a:solidFill>
            <a:ln>
              <a:no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14" name="Google Shape;10862;p84">
              <a:extLst>
                <a:ext uri="{FF2B5EF4-FFF2-40B4-BE49-F238E27FC236}">
                  <a16:creationId xmlns:a16="http://schemas.microsoft.com/office/drawing/2014/main" id="{C3BF03AB-F6D9-EC3B-0DEB-122F8E268DAD}"/>
                </a:ext>
              </a:extLst>
            </p:cNvPr>
            <p:cNvSpPr/>
            <p:nvPr/>
          </p:nvSpPr>
          <p:spPr>
            <a:xfrm>
              <a:off x="6336897" y="3452915"/>
              <a:ext cx="13104" cy="86973"/>
            </a:xfrm>
            <a:custGeom>
              <a:avLst/>
              <a:gdLst/>
              <a:ahLst/>
              <a:cxnLst/>
              <a:rect l="l" t="t" r="r" b="b"/>
              <a:pathLst>
                <a:path w="499" h="3312" extrusionOk="0">
                  <a:moveTo>
                    <a:pt x="77" y="0"/>
                  </a:moveTo>
                  <a:cubicBezTo>
                    <a:pt x="20" y="77"/>
                    <a:pt x="1" y="173"/>
                    <a:pt x="1" y="268"/>
                  </a:cubicBezTo>
                  <a:lnTo>
                    <a:pt x="1" y="1723"/>
                  </a:lnTo>
                  <a:cubicBezTo>
                    <a:pt x="1" y="2269"/>
                    <a:pt x="154" y="2795"/>
                    <a:pt x="460" y="3245"/>
                  </a:cubicBezTo>
                  <a:lnTo>
                    <a:pt x="499" y="3312"/>
                  </a:lnTo>
                  <a:lnTo>
                    <a:pt x="499" y="575"/>
                  </a:lnTo>
                  <a:cubicBezTo>
                    <a:pt x="499" y="412"/>
                    <a:pt x="422" y="268"/>
                    <a:pt x="298" y="173"/>
                  </a:cubicBezTo>
                  <a:lnTo>
                    <a:pt x="77" y="0"/>
                  </a:lnTo>
                  <a:close/>
                </a:path>
              </a:pathLst>
            </a:custGeom>
            <a:solidFill>
              <a:srgbClr val="C5D1DA"/>
            </a:solidFill>
            <a:ln>
              <a:no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15" name="Google Shape;10863;p84">
              <a:extLst>
                <a:ext uri="{FF2B5EF4-FFF2-40B4-BE49-F238E27FC236}">
                  <a16:creationId xmlns:a16="http://schemas.microsoft.com/office/drawing/2014/main" id="{A9A8ED47-33D7-3B8F-7F04-2FD1045AD17A}"/>
                </a:ext>
              </a:extLst>
            </p:cNvPr>
            <p:cNvSpPr/>
            <p:nvPr/>
          </p:nvSpPr>
          <p:spPr>
            <a:xfrm>
              <a:off x="6402494" y="3452915"/>
              <a:ext cx="13340" cy="86973"/>
            </a:xfrm>
            <a:custGeom>
              <a:avLst/>
              <a:gdLst/>
              <a:ahLst/>
              <a:cxnLst/>
              <a:rect l="l" t="t" r="r" b="b"/>
              <a:pathLst>
                <a:path w="508" h="3312" extrusionOk="0">
                  <a:moveTo>
                    <a:pt x="431" y="0"/>
                  </a:moveTo>
                  <a:lnTo>
                    <a:pt x="202" y="173"/>
                  </a:lnTo>
                  <a:cubicBezTo>
                    <a:pt x="77" y="268"/>
                    <a:pt x="1" y="412"/>
                    <a:pt x="1" y="575"/>
                  </a:cubicBezTo>
                  <a:lnTo>
                    <a:pt x="1" y="3312"/>
                  </a:lnTo>
                  <a:lnTo>
                    <a:pt x="39" y="3245"/>
                  </a:lnTo>
                  <a:cubicBezTo>
                    <a:pt x="345" y="2795"/>
                    <a:pt x="508" y="2269"/>
                    <a:pt x="508" y="1723"/>
                  </a:cubicBezTo>
                  <a:lnTo>
                    <a:pt x="508" y="268"/>
                  </a:lnTo>
                  <a:cubicBezTo>
                    <a:pt x="508" y="173"/>
                    <a:pt x="479" y="77"/>
                    <a:pt x="431" y="0"/>
                  </a:cubicBezTo>
                  <a:close/>
                </a:path>
              </a:pathLst>
            </a:custGeom>
            <a:solidFill>
              <a:srgbClr val="C5D1DA"/>
            </a:solidFill>
            <a:ln>
              <a:no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16" name="Google Shape;10864;p84">
              <a:extLst>
                <a:ext uri="{FF2B5EF4-FFF2-40B4-BE49-F238E27FC236}">
                  <a16:creationId xmlns:a16="http://schemas.microsoft.com/office/drawing/2014/main" id="{A36CF828-B6ED-EEB2-CBCB-EFF9B10630F1}"/>
                </a:ext>
              </a:extLst>
            </p:cNvPr>
            <p:cNvSpPr/>
            <p:nvPr/>
          </p:nvSpPr>
          <p:spPr>
            <a:xfrm>
              <a:off x="6356014" y="3434691"/>
              <a:ext cx="40493" cy="105198"/>
            </a:xfrm>
            <a:custGeom>
              <a:avLst/>
              <a:gdLst/>
              <a:ahLst/>
              <a:cxnLst/>
              <a:rect l="l" t="t" r="r" b="b"/>
              <a:pathLst>
                <a:path w="1542" h="4006" extrusionOk="0">
                  <a:moveTo>
                    <a:pt x="254" y="1"/>
                  </a:moveTo>
                  <a:cubicBezTo>
                    <a:pt x="242" y="1"/>
                    <a:pt x="230" y="5"/>
                    <a:pt x="220" y="15"/>
                  </a:cubicBezTo>
                  <a:lnTo>
                    <a:pt x="0" y="283"/>
                  </a:lnTo>
                  <a:lnTo>
                    <a:pt x="345" y="704"/>
                  </a:lnTo>
                  <a:cubicBezTo>
                    <a:pt x="367" y="732"/>
                    <a:pt x="399" y="747"/>
                    <a:pt x="431" y="747"/>
                  </a:cubicBezTo>
                  <a:cubicBezTo>
                    <a:pt x="455" y="747"/>
                    <a:pt x="478" y="739"/>
                    <a:pt x="498" y="723"/>
                  </a:cubicBezTo>
                  <a:lnTo>
                    <a:pt x="651" y="599"/>
                  </a:lnTo>
                  <a:lnTo>
                    <a:pt x="651" y="4006"/>
                  </a:lnTo>
                  <a:lnTo>
                    <a:pt x="900" y="4006"/>
                  </a:lnTo>
                  <a:lnTo>
                    <a:pt x="900" y="599"/>
                  </a:lnTo>
                  <a:lnTo>
                    <a:pt x="1043" y="723"/>
                  </a:lnTo>
                  <a:cubicBezTo>
                    <a:pt x="1063" y="739"/>
                    <a:pt x="1088" y="747"/>
                    <a:pt x="1113" y="747"/>
                  </a:cubicBezTo>
                  <a:cubicBezTo>
                    <a:pt x="1149" y="747"/>
                    <a:pt x="1184" y="732"/>
                    <a:pt x="1206" y="704"/>
                  </a:cubicBezTo>
                  <a:lnTo>
                    <a:pt x="1541" y="283"/>
                  </a:lnTo>
                  <a:lnTo>
                    <a:pt x="1331" y="15"/>
                  </a:lnTo>
                  <a:cubicBezTo>
                    <a:pt x="1321" y="5"/>
                    <a:pt x="1309" y="1"/>
                    <a:pt x="1297" y="1"/>
                  </a:cubicBezTo>
                  <a:cubicBezTo>
                    <a:pt x="1285" y="1"/>
                    <a:pt x="1273" y="5"/>
                    <a:pt x="1264" y="15"/>
                  </a:cubicBezTo>
                  <a:lnTo>
                    <a:pt x="775" y="503"/>
                  </a:lnTo>
                  <a:lnTo>
                    <a:pt x="287" y="15"/>
                  </a:lnTo>
                  <a:cubicBezTo>
                    <a:pt x="278" y="5"/>
                    <a:pt x="266" y="1"/>
                    <a:pt x="254" y="1"/>
                  </a:cubicBezTo>
                  <a:close/>
                </a:path>
              </a:pathLst>
            </a:custGeom>
            <a:solidFill>
              <a:srgbClr val="C5D1DA"/>
            </a:solidFill>
            <a:ln>
              <a:no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17" name="Google Shape;10865;p84">
              <a:extLst>
                <a:ext uri="{FF2B5EF4-FFF2-40B4-BE49-F238E27FC236}">
                  <a16:creationId xmlns:a16="http://schemas.microsoft.com/office/drawing/2014/main" id="{0B982AAF-58A1-72C3-3F98-3AF8F42C4438}"/>
                </a:ext>
              </a:extLst>
            </p:cNvPr>
            <p:cNvSpPr/>
            <p:nvPr/>
          </p:nvSpPr>
          <p:spPr>
            <a:xfrm>
              <a:off x="6373109" y="3552913"/>
              <a:ext cx="6775" cy="98554"/>
            </a:xfrm>
            <a:custGeom>
              <a:avLst/>
              <a:gdLst/>
              <a:ahLst/>
              <a:cxnLst/>
              <a:rect l="l" t="t" r="r" b="b"/>
              <a:pathLst>
                <a:path w="258" h="3753" extrusionOk="0">
                  <a:moveTo>
                    <a:pt x="139" y="0"/>
                  </a:moveTo>
                  <a:cubicBezTo>
                    <a:pt x="134" y="0"/>
                    <a:pt x="129" y="1"/>
                    <a:pt x="124" y="1"/>
                  </a:cubicBezTo>
                  <a:cubicBezTo>
                    <a:pt x="57" y="1"/>
                    <a:pt x="0" y="49"/>
                    <a:pt x="0" y="116"/>
                  </a:cubicBezTo>
                  <a:lnTo>
                    <a:pt x="0" y="3753"/>
                  </a:lnTo>
                  <a:lnTo>
                    <a:pt x="249" y="3753"/>
                  </a:lnTo>
                  <a:lnTo>
                    <a:pt x="249" y="126"/>
                  </a:lnTo>
                  <a:cubicBezTo>
                    <a:pt x="258" y="55"/>
                    <a:pt x="201" y="0"/>
                    <a:pt x="139" y="0"/>
                  </a:cubicBezTo>
                  <a:close/>
                </a:path>
              </a:pathLst>
            </a:custGeom>
            <a:solidFill>
              <a:srgbClr val="63798C"/>
            </a:solidFill>
            <a:ln>
              <a:no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18" name="Google Shape;10866;p84">
              <a:extLst>
                <a:ext uri="{FF2B5EF4-FFF2-40B4-BE49-F238E27FC236}">
                  <a16:creationId xmlns:a16="http://schemas.microsoft.com/office/drawing/2014/main" id="{F51C2034-6DA3-0DD5-4EEE-91884D078726}"/>
                </a:ext>
              </a:extLst>
            </p:cNvPr>
            <p:cNvSpPr/>
            <p:nvPr/>
          </p:nvSpPr>
          <p:spPr>
            <a:xfrm>
              <a:off x="6349974" y="3368726"/>
              <a:ext cx="52546" cy="59321"/>
            </a:xfrm>
            <a:custGeom>
              <a:avLst/>
              <a:gdLst/>
              <a:ahLst/>
              <a:cxnLst/>
              <a:rect l="l" t="t" r="r" b="b"/>
              <a:pathLst>
                <a:path w="2001" h="2259" extrusionOk="0">
                  <a:moveTo>
                    <a:pt x="757" y="0"/>
                  </a:moveTo>
                  <a:cubicBezTo>
                    <a:pt x="336" y="0"/>
                    <a:pt x="1" y="335"/>
                    <a:pt x="1" y="756"/>
                  </a:cubicBezTo>
                  <a:lnTo>
                    <a:pt x="1" y="1254"/>
                  </a:lnTo>
                  <a:cubicBezTo>
                    <a:pt x="1" y="1809"/>
                    <a:pt x="450" y="2259"/>
                    <a:pt x="1005" y="2259"/>
                  </a:cubicBezTo>
                  <a:cubicBezTo>
                    <a:pt x="1551" y="2259"/>
                    <a:pt x="2001" y="1809"/>
                    <a:pt x="2001" y="1254"/>
                  </a:cubicBezTo>
                  <a:lnTo>
                    <a:pt x="2001" y="756"/>
                  </a:lnTo>
                  <a:cubicBezTo>
                    <a:pt x="2001" y="335"/>
                    <a:pt x="1666" y="0"/>
                    <a:pt x="1254" y="0"/>
                  </a:cubicBezTo>
                  <a:close/>
                </a:path>
              </a:pathLst>
            </a:custGeom>
            <a:solidFill>
              <a:srgbClr val="BECBD5"/>
            </a:solidFill>
            <a:ln>
              <a:no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19" name="Google Shape;10867;p84">
              <a:extLst>
                <a:ext uri="{FF2B5EF4-FFF2-40B4-BE49-F238E27FC236}">
                  <a16:creationId xmlns:a16="http://schemas.microsoft.com/office/drawing/2014/main" id="{F1B93719-16CD-5D1B-0C94-5C07294F3732}"/>
                </a:ext>
              </a:extLst>
            </p:cNvPr>
            <p:cNvSpPr/>
            <p:nvPr/>
          </p:nvSpPr>
          <p:spPr>
            <a:xfrm>
              <a:off x="6349974" y="3368726"/>
              <a:ext cx="36213" cy="59269"/>
            </a:xfrm>
            <a:custGeom>
              <a:avLst/>
              <a:gdLst/>
              <a:ahLst/>
              <a:cxnLst/>
              <a:rect l="l" t="t" r="r" b="b"/>
              <a:pathLst>
                <a:path w="1379" h="2257" extrusionOk="0">
                  <a:moveTo>
                    <a:pt x="757" y="0"/>
                  </a:moveTo>
                  <a:cubicBezTo>
                    <a:pt x="345" y="0"/>
                    <a:pt x="1" y="335"/>
                    <a:pt x="10" y="756"/>
                  </a:cubicBezTo>
                  <a:lnTo>
                    <a:pt x="10" y="1254"/>
                  </a:lnTo>
                  <a:cubicBezTo>
                    <a:pt x="2" y="1828"/>
                    <a:pt x="478" y="2257"/>
                    <a:pt x="1005" y="2257"/>
                  </a:cubicBezTo>
                  <a:cubicBezTo>
                    <a:pt x="1129" y="2257"/>
                    <a:pt x="1255" y="2233"/>
                    <a:pt x="1379" y="2182"/>
                  </a:cubicBezTo>
                  <a:cubicBezTo>
                    <a:pt x="1005" y="2029"/>
                    <a:pt x="757" y="1666"/>
                    <a:pt x="757" y="1254"/>
                  </a:cubicBezTo>
                  <a:lnTo>
                    <a:pt x="757" y="756"/>
                  </a:lnTo>
                  <a:cubicBezTo>
                    <a:pt x="757" y="393"/>
                    <a:pt x="1015" y="77"/>
                    <a:pt x="1379" y="20"/>
                  </a:cubicBezTo>
                  <a:cubicBezTo>
                    <a:pt x="1340" y="10"/>
                    <a:pt x="1302" y="0"/>
                    <a:pt x="1254" y="0"/>
                  </a:cubicBezTo>
                  <a:close/>
                </a:path>
              </a:pathLst>
            </a:custGeom>
            <a:solidFill>
              <a:srgbClr val="ACBDCA"/>
            </a:solidFill>
            <a:ln>
              <a:no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20" name="Google Shape;10868;p84">
              <a:extLst>
                <a:ext uri="{FF2B5EF4-FFF2-40B4-BE49-F238E27FC236}">
                  <a16:creationId xmlns:a16="http://schemas.microsoft.com/office/drawing/2014/main" id="{102D4212-E3E1-D897-DBFA-394D7FC1C077}"/>
                </a:ext>
              </a:extLst>
            </p:cNvPr>
            <p:cNvSpPr/>
            <p:nvPr/>
          </p:nvSpPr>
          <p:spPr>
            <a:xfrm>
              <a:off x="6349974" y="3368726"/>
              <a:ext cx="52546" cy="26418"/>
            </a:xfrm>
            <a:custGeom>
              <a:avLst/>
              <a:gdLst/>
              <a:ahLst/>
              <a:cxnLst/>
              <a:rect l="l" t="t" r="r" b="b"/>
              <a:pathLst>
                <a:path w="2001" h="1006" extrusionOk="0">
                  <a:moveTo>
                    <a:pt x="747" y="0"/>
                  </a:moveTo>
                  <a:cubicBezTo>
                    <a:pt x="336" y="0"/>
                    <a:pt x="1" y="335"/>
                    <a:pt x="1" y="756"/>
                  </a:cubicBezTo>
                  <a:cubicBezTo>
                    <a:pt x="1" y="756"/>
                    <a:pt x="757" y="1005"/>
                    <a:pt x="2001" y="1005"/>
                  </a:cubicBezTo>
                  <a:lnTo>
                    <a:pt x="2001" y="756"/>
                  </a:lnTo>
                  <a:cubicBezTo>
                    <a:pt x="2001" y="335"/>
                    <a:pt x="1666" y="0"/>
                    <a:pt x="1254" y="0"/>
                  </a:cubicBezTo>
                  <a:close/>
                </a:path>
              </a:pathLst>
            </a:custGeom>
            <a:solidFill>
              <a:srgbClr val="657E93"/>
            </a:solidFill>
            <a:ln>
              <a:no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21" name="Google Shape;10869;p84">
              <a:extLst>
                <a:ext uri="{FF2B5EF4-FFF2-40B4-BE49-F238E27FC236}">
                  <a16:creationId xmlns:a16="http://schemas.microsoft.com/office/drawing/2014/main" id="{8CEFDF76-00B7-33D1-652D-BEFADF784A6E}"/>
                </a:ext>
              </a:extLst>
            </p:cNvPr>
            <p:cNvSpPr/>
            <p:nvPr/>
          </p:nvSpPr>
          <p:spPr>
            <a:xfrm>
              <a:off x="6349974" y="3368726"/>
              <a:ext cx="36213" cy="24159"/>
            </a:xfrm>
            <a:custGeom>
              <a:avLst/>
              <a:gdLst/>
              <a:ahLst/>
              <a:cxnLst/>
              <a:rect l="l" t="t" r="r" b="b"/>
              <a:pathLst>
                <a:path w="1379" h="920" extrusionOk="0">
                  <a:moveTo>
                    <a:pt x="757" y="0"/>
                  </a:moveTo>
                  <a:cubicBezTo>
                    <a:pt x="345" y="0"/>
                    <a:pt x="1" y="335"/>
                    <a:pt x="10" y="756"/>
                  </a:cubicBezTo>
                  <a:cubicBezTo>
                    <a:pt x="249" y="823"/>
                    <a:pt x="498" y="881"/>
                    <a:pt x="757" y="919"/>
                  </a:cubicBezTo>
                  <a:lnTo>
                    <a:pt x="757" y="756"/>
                  </a:lnTo>
                  <a:cubicBezTo>
                    <a:pt x="757" y="393"/>
                    <a:pt x="1015" y="77"/>
                    <a:pt x="1379" y="20"/>
                  </a:cubicBezTo>
                  <a:cubicBezTo>
                    <a:pt x="1340" y="10"/>
                    <a:pt x="1302" y="0"/>
                    <a:pt x="1254" y="0"/>
                  </a:cubicBezTo>
                  <a:close/>
                </a:path>
              </a:pathLst>
            </a:custGeom>
            <a:solidFill>
              <a:srgbClr val="657E93"/>
            </a:solidFill>
            <a:ln>
              <a:no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22" name="Google Shape;10870;p84">
              <a:extLst>
                <a:ext uri="{FF2B5EF4-FFF2-40B4-BE49-F238E27FC236}">
                  <a16:creationId xmlns:a16="http://schemas.microsoft.com/office/drawing/2014/main" id="{D68B5083-E230-465B-D98B-EC01A9A7B21D}"/>
                </a:ext>
              </a:extLst>
            </p:cNvPr>
            <p:cNvSpPr/>
            <p:nvPr/>
          </p:nvSpPr>
          <p:spPr>
            <a:xfrm>
              <a:off x="6468354" y="3421508"/>
              <a:ext cx="26418" cy="26155"/>
            </a:xfrm>
            <a:custGeom>
              <a:avLst/>
              <a:gdLst/>
              <a:ahLst/>
              <a:cxnLst/>
              <a:rect l="l" t="t" r="r" b="b"/>
              <a:pathLst>
                <a:path w="1006" h="996" extrusionOk="0">
                  <a:moveTo>
                    <a:pt x="0" y="0"/>
                  </a:moveTo>
                  <a:lnTo>
                    <a:pt x="0" y="995"/>
                  </a:lnTo>
                  <a:lnTo>
                    <a:pt x="1005" y="995"/>
                  </a:lnTo>
                  <a:lnTo>
                    <a:pt x="1005" y="0"/>
                  </a:lnTo>
                  <a:close/>
                </a:path>
              </a:pathLst>
            </a:custGeom>
            <a:solidFill>
              <a:srgbClr val="ACBDCA"/>
            </a:solidFill>
            <a:ln>
              <a:no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23" name="Google Shape;10871;p84">
              <a:extLst>
                <a:ext uri="{FF2B5EF4-FFF2-40B4-BE49-F238E27FC236}">
                  <a16:creationId xmlns:a16="http://schemas.microsoft.com/office/drawing/2014/main" id="{739E3EDC-9384-8BDB-E540-AC2AF1CA7776}"/>
                </a:ext>
              </a:extLst>
            </p:cNvPr>
            <p:cNvSpPr/>
            <p:nvPr/>
          </p:nvSpPr>
          <p:spPr>
            <a:xfrm>
              <a:off x="6467094" y="3421508"/>
              <a:ext cx="28912" cy="19695"/>
            </a:xfrm>
            <a:custGeom>
              <a:avLst/>
              <a:gdLst/>
              <a:ahLst/>
              <a:cxnLst/>
              <a:rect l="l" t="t" r="r" b="b"/>
              <a:pathLst>
                <a:path w="1101" h="750" extrusionOk="0">
                  <a:moveTo>
                    <a:pt x="48" y="0"/>
                  </a:moveTo>
                  <a:lnTo>
                    <a:pt x="48" y="498"/>
                  </a:lnTo>
                  <a:cubicBezTo>
                    <a:pt x="48" y="546"/>
                    <a:pt x="29" y="603"/>
                    <a:pt x="0" y="641"/>
                  </a:cubicBezTo>
                  <a:cubicBezTo>
                    <a:pt x="177" y="713"/>
                    <a:pt x="364" y="749"/>
                    <a:pt x="551" y="749"/>
                  </a:cubicBezTo>
                  <a:cubicBezTo>
                    <a:pt x="737" y="749"/>
                    <a:pt x="924" y="713"/>
                    <a:pt x="1101" y="641"/>
                  </a:cubicBezTo>
                  <a:cubicBezTo>
                    <a:pt x="1063" y="603"/>
                    <a:pt x="1053" y="546"/>
                    <a:pt x="1053" y="498"/>
                  </a:cubicBezTo>
                  <a:lnTo>
                    <a:pt x="1053" y="0"/>
                  </a:lnTo>
                  <a:close/>
                </a:path>
              </a:pathLst>
            </a:custGeom>
            <a:solidFill>
              <a:srgbClr val="96ABBC"/>
            </a:solidFill>
            <a:ln>
              <a:no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24" name="Google Shape;10872;p84">
              <a:extLst>
                <a:ext uri="{FF2B5EF4-FFF2-40B4-BE49-F238E27FC236}">
                  <a16:creationId xmlns:a16="http://schemas.microsoft.com/office/drawing/2014/main" id="{BABF7F2A-D054-FF90-40E3-0DCE9D5ED4E1}"/>
                </a:ext>
              </a:extLst>
            </p:cNvPr>
            <p:cNvSpPr/>
            <p:nvPr/>
          </p:nvSpPr>
          <p:spPr>
            <a:xfrm>
              <a:off x="6441963" y="3442096"/>
              <a:ext cx="78938" cy="97556"/>
            </a:xfrm>
            <a:custGeom>
              <a:avLst/>
              <a:gdLst/>
              <a:ahLst/>
              <a:cxnLst/>
              <a:rect l="l" t="t" r="r" b="b"/>
              <a:pathLst>
                <a:path w="3006" h="3715" extrusionOk="0">
                  <a:moveTo>
                    <a:pt x="737" y="1"/>
                  </a:moveTo>
                  <a:lnTo>
                    <a:pt x="278" y="231"/>
                  </a:lnTo>
                  <a:cubicBezTo>
                    <a:pt x="115" y="317"/>
                    <a:pt x="0" y="489"/>
                    <a:pt x="0" y="680"/>
                  </a:cubicBezTo>
                  <a:lnTo>
                    <a:pt x="0" y="2135"/>
                  </a:lnTo>
                  <a:cubicBezTo>
                    <a:pt x="0" y="2681"/>
                    <a:pt x="163" y="3207"/>
                    <a:pt x="469" y="3657"/>
                  </a:cubicBezTo>
                  <a:lnTo>
                    <a:pt x="508" y="3714"/>
                  </a:lnTo>
                  <a:lnTo>
                    <a:pt x="2508" y="3714"/>
                  </a:lnTo>
                  <a:lnTo>
                    <a:pt x="2546" y="3657"/>
                  </a:lnTo>
                  <a:cubicBezTo>
                    <a:pt x="2852" y="3207"/>
                    <a:pt x="3005" y="2681"/>
                    <a:pt x="3005" y="2135"/>
                  </a:cubicBezTo>
                  <a:lnTo>
                    <a:pt x="3005" y="680"/>
                  </a:lnTo>
                  <a:cubicBezTo>
                    <a:pt x="3005" y="489"/>
                    <a:pt x="2900" y="317"/>
                    <a:pt x="2737" y="231"/>
                  </a:cubicBezTo>
                  <a:lnTo>
                    <a:pt x="2278" y="1"/>
                  </a:lnTo>
                  <a:cubicBezTo>
                    <a:pt x="2111" y="203"/>
                    <a:pt x="1595" y="212"/>
                    <a:pt x="1514" y="212"/>
                  </a:cubicBezTo>
                  <a:cubicBezTo>
                    <a:pt x="1507" y="212"/>
                    <a:pt x="1503" y="211"/>
                    <a:pt x="1503" y="211"/>
                  </a:cubicBezTo>
                  <a:cubicBezTo>
                    <a:pt x="1503" y="211"/>
                    <a:pt x="1499" y="212"/>
                    <a:pt x="1492" y="212"/>
                  </a:cubicBezTo>
                  <a:cubicBezTo>
                    <a:pt x="1412" y="212"/>
                    <a:pt x="905" y="203"/>
                    <a:pt x="737" y="1"/>
                  </a:cubicBezTo>
                  <a:close/>
                </a:path>
              </a:pathLst>
            </a:custGeom>
            <a:solidFill>
              <a:srgbClr val="637689"/>
            </a:solidFill>
            <a:ln>
              <a:no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25" name="Google Shape;10873;p84">
              <a:extLst>
                <a:ext uri="{FF2B5EF4-FFF2-40B4-BE49-F238E27FC236}">
                  <a16:creationId xmlns:a16="http://schemas.microsoft.com/office/drawing/2014/main" id="{48282706-A8BE-E4C6-D4C2-3A9694AA2685}"/>
                </a:ext>
              </a:extLst>
            </p:cNvPr>
            <p:cNvSpPr/>
            <p:nvPr/>
          </p:nvSpPr>
          <p:spPr>
            <a:xfrm>
              <a:off x="6455277" y="3539862"/>
              <a:ext cx="52546" cy="111605"/>
            </a:xfrm>
            <a:custGeom>
              <a:avLst/>
              <a:gdLst/>
              <a:ahLst/>
              <a:cxnLst/>
              <a:rect l="l" t="t" r="r" b="b"/>
              <a:pathLst>
                <a:path w="2001" h="4250" extrusionOk="0">
                  <a:moveTo>
                    <a:pt x="1" y="1"/>
                  </a:moveTo>
                  <a:lnTo>
                    <a:pt x="1" y="4250"/>
                  </a:lnTo>
                  <a:lnTo>
                    <a:pt x="2001" y="4250"/>
                  </a:lnTo>
                  <a:lnTo>
                    <a:pt x="2001" y="1"/>
                  </a:lnTo>
                  <a:close/>
                </a:path>
              </a:pathLst>
            </a:custGeom>
            <a:solidFill>
              <a:srgbClr val="63798C"/>
            </a:solidFill>
            <a:ln>
              <a:no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26" name="Google Shape;10874;p84">
              <a:extLst>
                <a:ext uri="{FF2B5EF4-FFF2-40B4-BE49-F238E27FC236}">
                  <a16:creationId xmlns:a16="http://schemas.microsoft.com/office/drawing/2014/main" id="{A1B748BF-0200-2169-B091-95ED90F2B88D}"/>
                </a:ext>
              </a:extLst>
            </p:cNvPr>
            <p:cNvSpPr/>
            <p:nvPr/>
          </p:nvSpPr>
          <p:spPr>
            <a:xfrm>
              <a:off x="6441963" y="3452915"/>
              <a:ext cx="13340" cy="86973"/>
            </a:xfrm>
            <a:custGeom>
              <a:avLst/>
              <a:gdLst/>
              <a:ahLst/>
              <a:cxnLst/>
              <a:rect l="l" t="t" r="r" b="b"/>
              <a:pathLst>
                <a:path w="508" h="3312" extrusionOk="0">
                  <a:moveTo>
                    <a:pt x="77" y="0"/>
                  </a:moveTo>
                  <a:cubicBezTo>
                    <a:pt x="29" y="77"/>
                    <a:pt x="0" y="173"/>
                    <a:pt x="0" y="268"/>
                  </a:cubicBezTo>
                  <a:lnTo>
                    <a:pt x="0" y="1723"/>
                  </a:lnTo>
                  <a:cubicBezTo>
                    <a:pt x="0" y="2269"/>
                    <a:pt x="163" y="2795"/>
                    <a:pt x="469" y="3245"/>
                  </a:cubicBezTo>
                  <a:lnTo>
                    <a:pt x="508" y="3312"/>
                  </a:lnTo>
                  <a:lnTo>
                    <a:pt x="508" y="575"/>
                  </a:lnTo>
                  <a:cubicBezTo>
                    <a:pt x="508" y="412"/>
                    <a:pt x="431" y="268"/>
                    <a:pt x="307" y="173"/>
                  </a:cubicBezTo>
                  <a:lnTo>
                    <a:pt x="77" y="0"/>
                  </a:lnTo>
                  <a:close/>
                </a:path>
              </a:pathLst>
            </a:custGeom>
            <a:solidFill>
              <a:srgbClr val="304962"/>
            </a:solidFill>
            <a:ln>
              <a:no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27" name="Google Shape;10875;p84">
              <a:extLst>
                <a:ext uri="{FF2B5EF4-FFF2-40B4-BE49-F238E27FC236}">
                  <a16:creationId xmlns:a16="http://schemas.microsoft.com/office/drawing/2014/main" id="{2478D1B2-6BB9-E85D-ACE9-81929E7957EF}"/>
                </a:ext>
              </a:extLst>
            </p:cNvPr>
            <p:cNvSpPr/>
            <p:nvPr/>
          </p:nvSpPr>
          <p:spPr>
            <a:xfrm>
              <a:off x="6507797" y="3452915"/>
              <a:ext cx="13104" cy="86973"/>
            </a:xfrm>
            <a:custGeom>
              <a:avLst/>
              <a:gdLst/>
              <a:ahLst/>
              <a:cxnLst/>
              <a:rect l="l" t="t" r="r" b="b"/>
              <a:pathLst>
                <a:path w="499" h="3312" extrusionOk="0">
                  <a:moveTo>
                    <a:pt x="422" y="0"/>
                  </a:moveTo>
                  <a:lnTo>
                    <a:pt x="202" y="173"/>
                  </a:lnTo>
                  <a:cubicBezTo>
                    <a:pt x="77" y="268"/>
                    <a:pt x="1" y="412"/>
                    <a:pt x="1" y="575"/>
                  </a:cubicBezTo>
                  <a:lnTo>
                    <a:pt x="1" y="3312"/>
                  </a:lnTo>
                  <a:lnTo>
                    <a:pt x="39" y="3245"/>
                  </a:lnTo>
                  <a:cubicBezTo>
                    <a:pt x="336" y="2795"/>
                    <a:pt x="498" y="2269"/>
                    <a:pt x="498" y="1723"/>
                  </a:cubicBezTo>
                  <a:lnTo>
                    <a:pt x="498" y="268"/>
                  </a:lnTo>
                  <a:cubicBezTo>
                    <a:pt x="498" y="173"/>
                    <a:pt x="470" y="77"/>
                    <a:pt x="422" y="0"/>
                  </a:cubicBezTo>
                  <a:close/>
                </a:path>
              </a:pathLst>
            </a:custGeom>
            <a:solidFill>
              <a:srgbClr val="304962"/>
            </a:solidFill>
            <a:ln>
              <a:no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28" name="Google Shape;10876;p84">
              <a:extLst>
                <a:ext uri="{FF2B5EF4-FFF2-40B4-BE49-F238E27FC236}">
                  <a16:creationId xmlns:a16="http://schemas.microsoft.com/office/drawing/2014/main" id="{E2149914-ECA5-3153-353C-9FE03EE52805}"/>
                </a:ext>
              </a:extLst>
            </p:cNvPr>
            <p:cNvSpPr/>
            <p:nvPr/>
          </p:nvSpPr>
          <p:spPr>
            <a:xfrm>
              <a:off x="6461317" y="3434691"/>
              <a:ext cx="40493" cy="105198"/>
            </a:xfrm>
            <a:custGeom>
              <a:avLst/>
              <a:gdLst/>
              <a:ahLst/>
              <a:cxnLst/>
              <a:rect l="l" t="t" r="r" b="b"/>
              <a:pathLst>
                <a:path w="1542" h="4006" extrusionOk="0">
                  <a:moveTo>
                    <a:pt x="244" y="1"/>
                  </a:moveTo>
                  <a:cubicBezTo>
                    <a:pt x="232" y="1"/>
                    <a:pt x="220" y="5"/>
                    <a:pt x="211" y="15"/>
                  </a:cubicBezTo>
                  <a:lnTo>
                    <a:pt x="0" y="283"/>
                  </a:lnTo>
                  <a:lnTo>
                    <a:pt x="335" y="704"/>
                  </a:lnTo>
                  <a:cubicBezTo>
                    <a:pt x="357" y="732"/>
                    <a:pt x="393" y="747"/>
                    <a:pt x="428" y="747"/>
                  </a:cubicBezTo>
                  <a:cubicBezTo>
                    <a:pt x="453" y="747"/>
                    <a:pt x="478" y="739"/>
                    <a:pt x="498" y="723"/>
                  </a:cubicBezTo>
                  <a:lnTo>
                    <a:pt x="641" y="599"/>
                  </a:lnTo>
                  <a:lnTo>
                    <a:pt x="641" y="4006"/>
                  </a:lnTo>
                  <a:lnTo>
                    <a:pt x="890" y="4006"/>
                  </a:lnTo>
                  <a:lnTo>
                    <a:pt x="890" y="599"/>
                  </a:lnTo>
                  <a:lnTo>
                    <a:pt x="1043" y="723"/>
                  </a:lnTo>
                  <a:cubicBezTo>
                    <a:pt x="1063" y="739"/>
                    <a:pt x="1087" y="747"/>
                    <a:pt x="1110" y="747"/>
                  </a:cubicBezTo>
                  <a:cubicBezTo>
                    <a:pt x="1142" y="747"/>
                    <a:pt x="1174" y="732"/>
                    <a:pt x="1197" y="704"/>
                  </a:cubicBezTo>
                  <a:lnTo>
                    <a:pt x="1541" y="283"/>
                  </a:lnTo>
                  <a:lnTo>
                    <a:pt x="1321" y="15"/>
                  </a:lnTo>
                  <a:cubicBezTo>
                    <a:pt x="1311" y="5"/>
                    <a:pt x="1299" y="1"/>
                    <a:pt x="1287" y="1"/>
                  </a:cubicBezTo>
                  <a:cubicBezTo>
                    <a:pt x="1275" y="1"/>
                    <a:pt x="1264" y="5"/>
                    <a:pt x="1254" y="15"/>
                  </a:cubicBezTo>
                  <a:lnTo>
                    <a:pt x="766" y="503"/>
                  </a:lnTo>
                  <a:lnTo>
                    <a:pt x="278" y="15"/>
                  </a:lnTo>
                  <a:cubicBezTo>
                    <a:pt x="268" y="5"/>
                    <a:pt x="256" y="1"/>
                    <a:pt x="244" y="1"/>
                  </a:cubicBezTo>
                  <a:close/>
                </a:path>
              </a:pathLst>
            </a:custGeom>
            <a:solidFill>
              <a:srgbClr val="304962"/>
            </a:solidFill>
            <a:ln>
              <a:no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29" name="Google Shape;10877;p84">
              <a:extLst>
                <a:ext uri="{FF2B5EF4-FFF2-40B4-BE49-F238E27FC236}">
                  <a16:creationId xmlns:a16="http://schemas.microsoft.com/office/drawing/2014/main" id="{FF825AD0-DF62-4FD0-A764-58184849C520}"/>
                </a:ext>
              </a:extLst>
            </p:cNvPr>
            <p:cNvSpPr/>
            <p:nvPr/>
          </p:nvSpPr>
          <p:spPr>
            <a:xfrm>
              <a:off x="6478412" y="3552913"/>
              <a:ext cx="6539" cy="98554"/>
            </a:xfrm>
            <a:custGeom>
              <a:avLst/>
              <a:gdLst/>
              <a:ahLst/>
              <a:cxnLst/>
              <a:rect l="l" t="t" r="r" b="b"/>
              <a:pathLst>
                <a:path w="249" h="3753" extrusionOk="0">
                  <a:moveTo>
                    <a:pt x="131" y="0"/>
                  </a:moveTo>
                  <a:cubicBezTo>
                    <a:pt x="126" y="0"/>
                    <a:pt x="120" y="1"/>
                    <a:pt x="115" y="1"/>
                  </a:cubicBezTo>
                  <a:cubicBezTo>
                    <a:pt x="48" y="1"/>
                    <a:pt x="0" y="49"/>
                    <a:pt x="0" y="116"/>
                  </a:cubicBezTo>
                  <a:lnTo>
                    <a:pt x="0" y="3753"/>
                  </a:lnTo>
                  <a:lnTo>
                    <a:pt x="249" y="3753"/>
                  </a:lnTo>
                  <a:lnTo>
                    <a:pt x="249" y="126"/>
                  </a:lnTo>
                  <a:cubicBezTo>
                    <a:pt x="249" y="55"/>
                    <a:pt x="200" y="0"/>
                    <a:pt x="131" y="0"/>
                  </a:cubicBezTo>
                  <a:close/>
                </a:path>
              </a:pathLst>
            </a:custGeom>
            <a:solidFill>
              <a:srgbClr val="4B637A"/>
            </a:solidFill>
            <a:ln>
              <a:no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30" name="Google Shape;10878;p84">
              <a:extLst>
                <a:ext uri="{FF2B5EF4-FFF2-40B4-BE49-F238E27FC236}">
                  <a16:creationId xmlns:a16="http://schemas.microsoft.com/office/drawing/2014/main" id="{03672347-53C4-163A-4770-E162B9BF98DF}"/>
                </a:ext>
              </a:extLst>
            </p:cNvPr>
            <p:cNvSpPr/>
            <p:nvPr/>
          </p:nvSpPr>
          <p:spPr>
            <a:xfrm>
              <a:off x="6455277" y="3368726"/>
              <a:ext cx="52546" cy="59321"/>
            </a:xfrm>
            <a:custGeom>
              <a:avLst/>
              <a:gdLst/>
              <a:ahLst/>
              <a:cxnLst/>
              <a:rect l="l" t="t" r="r" b="b"/>
              <a:pathLst>
                <a:path w="2001" h="2259" extrusionOk="0">
                  <a:moveTo>
                    <a:pt x="747" y="0"/>
                  </a:moveTo>
                  <a:cubicBezTo>
                    <a:pt x="335" y="0"/>
                    <a:pt x="1" y="335"/>
                    <a:pt x="1" y="756"/>
                  </a:cubicBezTo>
                  <a:lnTo>
                    <a:pt x="1" y="1254"/>
                  </a:lnTo>
                  <a:cubicBezTo>
                    <a:pt x="1" y="1809"/>
                    <a:pt x="441" y="2259"/>
                    <a:pt x="996" y="2259"/>
                  </a:cubicBezTo>
                  <a:cubicBezTo>
                    <a:pt x="1551" y="2259"/>
                    <a:pt x="2001" y="1809"/>
                    <a:pt x="2001" y="1254"/>
                  </a:cubicBezTo>
                  <a:lnTo>
                    <a:pt x="2001" y="756"/>
                  </a:lnTo>
                  <a:cubicBezTo>
                    <a:pt x="2001" y="335"/>
                    <a:pt x="1666" y="0"/>
                    <a:pt x="1254" y="0"/>
                  </a:cubicBezTo>
                  <a:close/>
                </a:path>
              </a:pathLst>
            </a:custGeom>
            <a:solidFill>
              <a:srgbClr val="BECBD5"/>
            </a:solidFill>
            <a:ln>
              <a:no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31" name="Google Shape;10879;p84">
              <a:extLst>
                <a:ext uri="{FF2B5EF4-FFF2-40B4-BE49-F238E27FC236}">
                  <a16:creationId xmlns:a16="http://schemas.microsoft.com/office/drawing/2014/main" id="{D109E614-7753-5E5C-88E7-22C45B088E8B}"/>
                </a:ext>
              </a:extLst>
            </p:cNvPr>
            <p:cNvSpPr/>
            <p:nvPr/>
          </p:nvSpPr>
          <p:spPr>
            <a:xfrm>
              <a:off x="6455277" y="3368726"/>
              <a:ext cx="36213" cy="59269"/>
            </a:xfrm>
            <a:custGeom>
              <a:avLst/>
              <a:gdLst/>
              <a:ahLst/>
              <a:cxnLst/>
              <a:rect l="l" t="t" r="r" b="b"/>
              <a:pathLst>
                <a:path w="1379" h="2257" extrusionOk="0">
                  <a:moveTo>
                    <a:pt x="757" y="0"/>
                  </a:moveTo>
                  <a:cubicBezTo>
                    <a:pt x="335" y="0"/>
                    <a:pt x="1" y="335"/>
                    <a:pt x="1" y="756"/>
                  </a:cubicBezTo>
                  <a:lnTo>
                    <a:pt x="1" y="1254"/>
                  </a:lnTo>
                  <a:cubicBezTo>
                    <a:pt x="1" y="1828"/>
                    <a:pt x="471" y="2257"/>
                    <a:pt x="1001" y="2257"/>
                  </a:cubicBezTo>
                  <a:cubicBezTo>
                    <a:pt x="1126" y="2257"/>
                    <a:pt x="1253" y="2233"/>
                    <a:pt x="1379" y="2182"/>
                  </a:cubicBezTo>
                  <a:cubicBezTo>
                    <a:pt x="996" y="2029"/>
                    <a:pt x="747" y="1666"/>
                    <a:pt x="747" y="1254"/>
                  </a:cubicBezTo>
                  <a:lnTo>
                    <a:pt x="747" y="756"/>
                  </a:lnTo>
                  <a:cubicBezTo>
                    <a:pt x="747" y="393"/>
                    <a:pt x="1015" y="77"/>
                    <a:pt x="1379" y="20"/>
                  </a:cubicBezTo>
                  <a:cubicBezTo>
                    <a:pt x="1331" y="10"/>
                    <a:pt x="1293" y="0"/>
                    <a:pt x="1254" y="0"/>
                  </a:cubicBezTo>
                  <a:close/>
                </a:path>
              </a:pathLst>
            </a:custGeom>
            <a:solidFill>
              <a:srgbClr val="ACBDCA"/>
            </a:solidFill>
            <a:ln>
              <a:no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32" name="Google Shape;10880;p84">
              <a:extLst>
                <a:ext uri="{FF2B5EF4-FFF2-40B4-BE49-F238E27FC236}">
                  <a16:creationId xmlns:a16="http://schemas.microsoft.com/office/drawing/2014/main" id="{7934AA14-1551-4466-C946-089745B39837}"/>
                </a:ext>
              </a:extLst>
            </p:cNvPr>
            <p:cNvSpPr/>
            <p:nvPr/>
          </p:nvSpPr>
          <p:spPr>
            <a:xfrm>
              <a:off x="6455277" y="3368726"/>
              <a:ext cx="52546" cy="26418"/>
            </a:xfrm>
            <a:custGeom>
              <a:avLst/>
              <a:gdLst/>
              <a:ahLst/>
              <a:cxnLst/>
              <a:rect l="l" t="t" r="r" b="b"/>
              <a:pathLst>
                <a:path w="2001" h="1006" extrusionOk="0">
                  <a:moveTo>
                    <a:pt x="747" y="0"/>
                  </a:moveTo>
                  <a:cubicBezTo>
                    <a:pt x="335" y="0"/>
                    <a:pt x="1" y="335"/>
                    <a:pt x="1" y="756"/>
                  </a:cubicBezTo>
                  <a:cubicBezTo>
                    <a:pt x="1" y="756"/>
                    <a:pt x="747" y="1005"/>
                    <a:pt x="2001" y="1005"/>
                  </a:cubicBezTo>
                  <a:lnTo>
                    <a:pt x="2001" y="756"/>
                  </a:lnTo>
                  <a:cubicBezTo>
                    <a:pt x="2001" y="335"/>
                    <a:pt x="1666" y="0"/>
                    <a:pt x="1245" y="0"/>
                  </a:cubicBezTo>
                  <a:close/>
                </a:path>
              </a:pathLst>
            </a:custGeom>
            <a:solidFill>
              <a:srgbClr val="657E93"/>
            </a:solidFill>
            <a:ln>
              <a:no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33" name="Google Shape;10881;p84">
              <a:extLst>
                <a:ext uri="{FF2B5EF4-FFF2-40B4-BE49-F238E27FC236}">
                  <a16:creationId xmlns:a16="http://schemas.microsoft.com/office/drawing/2014/main" id="{AEDE365C-63D3-D995-81F6-CD215E9BF61C}"/>
                </a:ext>
              </a:extLst>
            </p:cNvPr>
            <p:cNvSpPr/>
            <p:nvPr/>
          </p:nvSpPr>
          <p:spPr>
            <a:xfrm>
              <a:off x="6455277" y="3368726"/>
              <a:ext cx="36213" cy="24159"/>
            </a:xfrm>
            <a:custGeom>
              <a:avLst/>
              <a:gdLst/>
              <a:ahLst/>
              <a:cxnLst/>
              <a:rect l="l" t="t" r="r" b="b"/>
              <a:pathLst>
                <a:path w="1379" h="920" extrusionOk="0">
                  <a:moveTo>
                    <a:pt x="757" y="0"/>
                  </a:moveTo>
                  <a:cubicBezTo>
                    <a:pt x="335" y="0"/>
                    <a:pt x="1" y="335"/>
                    <a:pt x="1" y="756"/>
                  </a:cubicBezTo>
                  <a:cubicBezTo>
                    <a:pt x="249" y="823"/>
                    <a:pt x="498" y="881"/>
                    <a:pt x="757" y="919"/>
                  </a:cubicBezTo>
                  <a:lnTo>
                    <a:pt x="747" y="756"/>
                  </a:lnTo>
                  <a:cubicBezTo>
                    <a:pt x="747" y="393"/>
                    <a:pt x="1015" y="77"/>
                    <a:pt x="1379" y="20"/>
                  </a:cubicBezTo>
                  <a:cubicBezTo>
                    <a:pt x="1331" y="10"/>
                    <a:pt x="1293" y="0"/>
                    <a:pt x="1254" y="0"/>
                  </a:cubicBezTo>
                  <a:close/>
                </a:path>
              </a:pathLst>
            </a:custGeom>
            <a:solidFill>
              <a:srgbClr val="657E93"/>
            </a:solidFill>
            <a:ln>
              <a:no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34" name="Google Shape;10882;p84">
              <a:extLst>
                <a:ext uri="{FF2B5EF4-FFF2-40B4-BE49-F238E27FC236}">
                  <a16:creationId xmlns:a16="http://schemas.microsoft.com/office/drawing/2014/main" id="{6BBB0AA2-4AA5-8A51-D996-DCF01B0DE26D}"/>
                </a:ext>
              </a:extLst>
            </p:cNvPr>
            <p:cNvSpPr/>
            <p:nvPr/>
          </p:nvSpPr>
          <p:spPr>
            <a:xfrm>
              <a:off x="6257985" y="3421508"/>
              <a:ext cx="26181" cy="26155"/>
            </a:xfrm>
            <a:custGeom>
              <a:avLst/>
              <a:gdLst/>
              <a:ahLst/>
              <a:cxnLst/>
              <a:rect l="l" t="t" r="r" b="b"/>
              <a:pathLst>
                <a:path w="997" h="996" extrusionOk="0">
                  <a:moveTo>
                    <a:pt x="1" y="0"/>
                  </a:moveTo>
                  <a:lnTo>
                    <a:pt x="1" y="995"/>
                  </a:lnTo>
                  <a:lnTo>
                    <a:pt x="996" y="995"/>
                  </a:lnTo>
                  <a:lnTo>
                    <a:pt x="996" y="0"/>
                  </a:lnTo>
                  <a:close/>
                </a:path>
              </a:pathLst>
            </a:custGeom>
            <a:solidFill>
              <a:srgbClr val="ACBDCA"/>
            </a:solidFill>
            <a:ln>
              <a:no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35" name="Google Shape;10883;p84">
              <a:extLst>
                <a:ext uri="{FF2B5EF4-FFF2-40B4-BE49-F238E27FC236}">
                  <a16:creationId xmlns:a16="http://schemas.microsoft.com/office/drawing/2014/main" id="{5693F960-29FC-FE70-942D-1840D4C422AD}"/>
                </a:ext>
              </a:extLst>
            </p:cNvPr>
            <p:cNvSpPr/>
            <p:nvPr/>
          </p:nvSpPr>
          <p:spPr>
            <a:xfrm>
              <a:off x="6256725" y="3421508"/>
              <a:ext cx="28676" cy="19695"/>
            </a:xfrm>
            <a:custGeom>
              <a:avLst/>
              <a:gdLst/>
              <a:ahLst/>
              <a:cxnLst/>
              <a:rect l="l" t="t" r="r" b="b"/>
              <a:pathLst>
                <a:path w="1092" h="750" extrusionOk="0">
                  <a:moveTo>
                    <a:pt x="49" y="0"/>
                  </a:moveTo>
                  <a:lnTo>
                    <a:pt x="49" y="498"/>
                  </a:lnTo>
                  <a:cubicBezTo>
                    <a:pt x="49" y="546"/>
                    <a:pt x="30" y="603"/>
                    <a:pt x="1" y="641"/>
                  </a:cubicBezTo>
                  <a:cubicBezTo>
                    <a:pt x="173" y="713"/>
                    <a:pt x="360" y="749"/>
                    <a:pt x="547" y="749"/>
                  </a:cubicBezTo>
                  <a:cubicBezTo>
                    <a:pt x="733" y="749"/>
                    <a:pt x="920" y="713"/>
                    <a:pt x="1092" y="641"/>
                  </a:cubicBezTo>
                  <a:cubicBezTo>
                    <a:pt x="1063" y="603"/>
                    <a:pt x="1044" y="546"/>
                    <a:pt x="1044" y="498"/>
                  </a:cubicBezTo>
                  <a:lnTo>
                    <a:pt x="1044" y="0"/>
                  </a:lnTo>
                  <a:close/>
                </a:path>
              </a:pathLst>
            </a:custGeom>
            <a:solidFill>
              <a:srgbClr val="96ABBC"/>
            </a:solidFill>
            <a:ln>
              <a:no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36" name="Google Shape;10884;p84">
              <a:extLst>
                <a:ext uri="{FF2B5EF4-FFF2-40B4-BE49-F238E27FC236}">
                  <a16:creationId xmlns:a16="http://schemas.microsoft.com/office/drawing/2014/main" id="{28FB1969-F565-D251-DD7F-2235D0D77DB9}"/>
                </a:ext>
              </a:extLst>
            </p:cNvPr>
            <p:cNvSpPr/>
            <p:nvPr/>
          </p:nvSpPr>
          <p:spPr>
            <a:xfrm>
              <a:off x="6231594" y="3442096"/>
              <a:ext cx="78964" cy="97556"/>
            </a:xfrm>
            <a:custGeom>
              <a:avLst/>
              <a:gdLst/>
              <a:ahLst/>
              <a:cxnLst/>
              <a:rect l="l" t="t" r="r" b="b"/>
              <a:pathLst>
                <a:path w="3007" h="3715" extrusionOk="0">
                  <a:moveTo>
                    <a:pt x="738" y="1"/>
                  </a:moveTo>
                  <a:lnTo>
                    <a:pt x="279" y="231"/>
                  </a:lnTo>
                  <a:cubicBezTo>
                    <a:pt x="106" y="317"/>
                    <a:pt x="1" y="489"/>
                    <a:pt x="1" y="680"/>
                  </a:cubicBezTo>
                  <a:lnTo>
                    <a:pt x="1" y="2135"/>
                  </a:lnTo>
                  <a:cubicBezTo>
                    <a:pt x="1" y="2681"/>
                    <a:pt x="164" y="3207"/>
                    <a:pt x="460" y="3657"/>
                  </a:cubicBezTo>
                  <a:lnTo>
                    <a:pt x="499" y="3714"/>
                  </a:lnTo>
                  <a:lnTo>
                    <a:pt x="2508" y="3714"/>
                  </a:lnTo>
                  <a:lnTo>
                    <a:pt x="2537" y="3657"/>
                  </a:lnTo>
                  <a:cubicBezTo>
                    <a:pt x="2843" y="3207"/>
                    <a:pt x="3006" y="2681"/>
                    <a:pt x="3006" y="2135"/>
                  </a:cubicBezTo>
                  <a:lnTo>
                    <a:pt x="3006" y="680"/>
                  </a:lnTo>
                  <a:cubicBezTo>
                    <a:pt x="3006" y="489"/>
                    <a:pt x="2901" y="317"/>
                    <a:pt x="2729" y="231"/>
                  </a:cubicBezTo>
                  <a:lnTo>
                    <a:pt x="2269" y="1"/>
                  </a:lnTo>
                  <a:cubicBezTo>
                    <a:pt x="2102" y="203"/>
                    <a:pt x="1594" y="212"/>
                    <a:pt x="1514" y="212"/>
                  </a:cubicBezTo>
                  <a:cubicBezTo>
                    <a:pt x="1507" y="212"/>
                    <a:pt x="1504" y="211"/>
                    <a:pt x="1504" y="211"/>
                  </a:cubicBezTo>
                  <a:cubicBezTo>
                    <a:pt x="1504" y="211"/>
                    <a:pt x="1500" y="212"/>
                    <a:pt x="1493" y="212"/>
                  </a:cubicBezTo>
                  <a:cubicBezTo>
                    <a:pt x="1413" y="212"/>
                    <a:pt x="905" y="203"/>
                    <a:pt x="738" y="1"/>
                  </a:cubicBezTo>
                  <a:close/>
                </a:path>
              </a:pathLst>
            </a:custGeom>
            <a:solidFill>
              <a:srgbClr val="BCC4CC"/>
            </a:solidFill>
            <a:ln>
              <a:no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37" name="Google Shape;10885;p84">
              <a:extLst>
                <a:ext uri="{FF2B5EF4-FFF2-40B4-BE49-F238E27FC236}">
                  <a16:creationId xmlns:a16="http://schemas.microsoft.com/office/drawing/2014/main" id="{A9E6FCC5-06CB-FCB7-5474-71F0B99157B3}"/>
                </a:ext>
              </a:extLst>
            </p:cNvPr>
            <p:cNvSpPr/>
            <p:nvPr/>
          </p:nvSpPr>
          <p:spPr>
            <a:xfrm>
              <a:off x="6244672" y="3539862"/>
              <a:ext cx="52809" cy="111605"/>
            </a:xfrm>
            <a:custGeom>
              <a:avLst/>
              <a:gdLst/>
              <a:ahLst/>
              <a:cxnLst/>
              <a:rect l="l" t="t" r="r" b="b"/>
              <a:pathLst>
                <a:path w="2011" h="4250" extrusionOk="0">
                  <a:moveTo>
                    <a:pt x="1" y="1"/>
                  </a:moveTo>
                  <a:lnTo>
                    <a:pt x="1" y="4250"/>
                  </a:lnTo>
                  <a:lnTo>
                    <a:pt x="2010" y="4250"/>
                  </a:lnTo>
                  <a:lnTo>
                    <a:pt x="2010" y="1"/>
                  </a:lnTo>
                  <a:close/>
                </a:path>
              </a:pathLst>
            </a:custGeom>
            <a:solidFill>
              <a:srgbClr val="63798C"/>
            </a:solidFill>
            <a:ln>
              <a:no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38" name="Google Shape;10886;p84">
              <a:extLst>
                <a:ext uri="{FF2B5EF4-FFF2-40B4-BE49-F238E27FC236}">
                  <a16:creationId xmlns:a16="http://schemas.microsoft.com/office/drawing/2014/main" id="{FC60D2DC-0823-98D4-15C6-78BA1719FE9D}"/>
                </a:ext>
              </a:extLst>
            </p:cNvPr>
            <p:cNvSpPr/>
            <p:nvPr/>
          </p:nvSpPr>
          <p:spPr>
            <a:xfrm>
              <a:off x="6231594" y="3452915"/>
              <a:ext cx="13104" cy="86973"/>
            </a:xfrm>
            <a:custGeom>
              <a:avLst/>
              <a:gdLst/>
              <a:ahLst/>
              <a:cxnLst/>
              <a:rect l="l" t="t" r="r" b="b"/>
              <a:pathLst>
                <a:path w="499" h="3312" extrusionOk="0">
                  <a:moveTo>
                    <a:pt x="78" y="0"/>
                  </a:moveTo>
                  <a:cubicBezTo>
                    <a:pt x="30" y="77"/>
                    <a:pt x="1" y="173"/>
                    <a:pt x="1" y="268"/>
                  </a:cubicBezTo>
                  <a:lnTo>
                    <a:pt x="1" y="1723"/>
                  </a:lnTo>
                  <a:cubicBezTo>
                    <a:pt x="1" y="2269"/>
                    <a:pt x="164" y="2795"/>
                    <a:pt x="460" y="3245"/>
                  </a:cubicBezTo>
                  <a:lnTo>
                    <a:pt x="499" y="3312"/>
                  </a:lnTo>
                  <a:lnTo>
                    <a:pt x="499" y="575"/>
                  </a:lnTo>
                  <a:cubicBezTo>
                    <a:pt x="499" y="412"/>
                    <a:pt x="432" y="268"/>
                    <a:pt x="307" y="173"/>
                  </a:cubicBezTo>
                  <a:lnTo>
                    <a:pt x="78" y="0"/>
                  </a:lnTo>
                  <a:close/>
                </a:path>
              </a:pathLst>
            </a:custGeom>
            <a:solidFill>
              <a:srgbClr val="D2DBE3"/>
            </a:solidFill>
            <a:ln>
              <a:no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39" name="Google Shape;10887;p84">
              <a:extLst>
                <a:ext uri="{FF2B5EF4-FFF2-40B4-BE49-F238E27FC236}">
                  <a16:creationId xmlns:a16="http://schemas.microsoft.com/office/drawing/2014/main" id="{FD56E50F-BD23-8901-6280-0AE07E23EDE0}"/>
                </a:ext>
              </a:extLst>
            </p:cNvPr>
            <p:cNvSpPr/>
            <p:nvPr/>
          </p:nvSpPr>
          <p:spPr>
            <a:xfrm>
              <a:off x="6297454" y="3452915"/>
              <a:ext cx="13104" cy="86973"/>
            </a:xfrm>
            <a:custGeom>
              <a:avLst/>
              <a:gdLst/>
              <a:ahLst/>
              <a:cxnLst/>
              <a:rect l="l" t="t" r="r" b="b"/>
              <a:pathLst>
                <a:path w="499" h="3312" extrusionOk="0">
                  <a:moveTo>
                    <a:pt x="421" y="0"/>
                  </a:moveTo>
                  <a:lnTo>
                    <a:pt x="201" y="173"/>
                  </a:lnTo>
                  <a:cubicBezTo>
                    <a:pt x="67" y="268"/>
                    <a:pt x="0" y="412"/>
                    <a:pt x="0" y="575"/>
                  </a:cubicBezTo>
                  <a:lnTo>
                    <a:pt x="0" y="3312"/>
                  </a:lnTo>
                  <a:lnTo>
                    <a:pt x="39" y="3245"/>
                  </a:lnTo>
                  <a:cubicBezTo>
                    <a:pt x="335" y="2795"/>
                    <a:pt x="498" y="2269"/>
                    <a:pt x="498" y="1723"/>
                  </a:cubicBezTo>
                  <a:lnTo>
                    <a:pt x="498" y="268"/>
                  </a:lnTo>
                  <a:cubicBezTo>
                    <a:pt x="498" y="173"/>
                    <a:pt x="469" y="77"/>
                    <a:pt x="421" y="0"/>
                  </a:cubicBezTo>
                  <a:close/>
                </a:path>
              </a:pathLst>
            </a:custGeom>
            <a:solidFill>
              <a:srgbClr val="D2DBE3"/>
            </a:solidFill>
            <a:ln>
              <a:no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40" name="Google Shape;10888;p84">
              <a:extLst>
                <a:ext uri="{FF2B5EF4-FFF2-40B4-BE49-F238E27FC236}">
                  <a16:creationId xmlns:a16="http://schemas.microsoft.com/office/drawing/2014/main" id="{9D0532BD-584E-261F-8640-BDBB80A95966}"/>
                </a:ext>
              </a:extLst>
            </p:cNvPr>
            <p:cNvSpPr/>
            <p:nvPr/>
          </p:nvSpPr>
          <p:spPr>
            <a:xfrm>
              <a:off x="6250948" y="3434691"/>
              <a:ext cx="40257" cy="105198"/>
            </a:xfrm>
            <a:custGeom>
              <a:avLst/>
              <a:gdLst/>
              <a:ahLst/>
              <a:cxnLst/>
              <a:rect l="l" t="t" r="r" b="b"/>
              <a:pathLst>
                <a:path w="1533" h="4006" extrusionOk="0">
                  <a:moveTo>
                    <a:pt x="245" y="1"/>
                  </a:moveTo>
                  <a:cubicBezTo>
                    <a:pt x="233" y="1"/>
                    <a:pt x="221" y="5"/>
                    <a:pt x="211" y="15"/>
                  </a:cubicBezTo>
                  <a:lnTo>
                    <a:pt x="1" y="283"/>
                  </a:lnTo>
                  <a:lnTo>
                    <a:pt x="336" y="704"/>
                  </a:lnTo>
                  <a:cubicBezTo>
                    <a:pt x="358" y="732"/>
                    <a:pt x="393" y="747"/>
                    <a:pt x="428" y="747"/>
                  </a:cubicBezTo>
                  <a:cubicBezTo>
                    <a:pt x="454" y="747"/>
                    <a:pt x="479" y="739"/>
                    <a:pt x="499" y="723"/>
                  </a:cubicBezTo>
                  <a:lnTo>
                    <a:pt x="642" y="599"/>
                  </a:lnTo>
                  <a:lnTo>
                    <a:pt x="642" y="4006"/>
                  </a:lnTo>
                  <a:lnTo>
                    <a:pt x="891" y="4006"/>
                  </a:lnTo>
                  <a:lnTo>
                    <a:pt x="891" y="599"/>
                  </a:lnTo>
                  <a:lnTo>
                    <a:pt x="1044" y="723"/>
                  </a:lnTo>
                  <a:cubicBezTo>
                    <a:pt x="1064" y="739"/>
                    <a:pt x="1087" y="747"/>
                    <a:pt x="1110" y="747"/>
                  </a:cubicBezTo>
                  <a:cubicBezTo>
                    <a:pt x="1143" y="747"/>
                    <a:pt x="1175" y="732"/>
                    <a:pt x="1197" y="704"/>
                  </a:cubicBezTo>
                  <a:lnTo>
                    <a:pt x="1532" y="283"/>
                  </a:lnTo>
                  <a:lnTo>
                    <a:pt x="1322" y="15"/>
                  </a:lnTo>
                  <a:cubicBezTo>
                    <a:pt x="1312" y="5"/>
                    <a:pt x="1300" y="1"/>
                    <a:pt x="1288" y="1"/>
                  </a:cubicBezTo>
                  <a:cubicBezTo>
                    <a:pt x="1276" y="1"/>
                    <a:pt x="1264" y="5"/>
                    <a:pt x="1255" y="15"/>
                  </a:cubicBezTo>
                  <a:lnTo>
                    <a:pt x="767" y="503"/>
                  </a:lnTo>
                  <a:lnTo>
                    <a:pt x="278" y="15"/>
                  </a:lnTo>
                  <a:cubicBezTo>
                    <a:pt x="269" y="5"/>
                    <a:pt x="257" y="1"/>
                    <a:pt x="245" y="1"/>
                  </a:cubicBezTo>
                  <a:close/>
                </a:path>
              </a:pathLst>
            </a:custGeom>
            <a:solidFill>
              <a:srgbClr val="D2DBE3"/>
            </a:solidFill>
            <a:ln>
              <a:no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41" name="Google Shape;10889;p84">
              <a:extLst>
                <a:ext uri="{FF2B5EF4-FFF2-40B4-BE49-F238E27FC236}">
                  <a16:creationId xmlns:a16="http://schemas.microsoft.com/office/drawing/2014/main" id="{5C724EFC-3787-F75D-0706-19CED14A61AA}"/>
                </a:ext>
              </a:extLst>
            </p:cNvPr>
            <p:cNvSpPr/>
            <p:nvPr/>
          </p:nvSpPr>
          <p:spPr>
            <a:xfrm>
              <a:off x="6268043" y="3552913"/>
              <a:ext cx="6565" cy="98554"/>
            </a:xfrm>
            <a:custGeom>
              <a:avLst/>
              <a:gdLst/>
              <a:ahLst/>
              <a:cxnLst/>
              <a:rect l="l" t="t" r="r" b="b"/>
              <a:pathLst>
                <a:path w="250" h="3753" extrusionOk="0">
                  <a:moveTo>
                    <a:pt x="132" y="0"/>
                  </a:moveTo>
                  <a:cubicBezTo>
                    <a:pt x="127" y="0"/>
                    <a:pt x="121" y="1"/>
                    <a:pt x="116" y="1"/>
                  </a:cubicBezTo>
                  <a:cubicBezTo>
                    <a:pt x="49" y="1"/>
                    <a:pt x="1" y="49"/>
                    <a:pt x="1" y="116"/>
                  </a:cubicBezTo>
                  <a:lnTo>
                    <a:pt x="1" y="3753"/>
                  </a:lnTo>
                  <a:lnTo>
                    <a:pt x="249" y="3753"/>
                  </a:lnTo>
                  <a:lnTo>
                    <a:pt x="249" y="126"/>
                  </a:lnTo>
                  <a:cubicBezTo>
                    <a:pt x="249" y="55"/>
                    <a:pt x="200" y="0"/>
                    <a:pt x="132" y="0"/>
                  </a:cubicBezTo>
                  <a:close/>
                </a:path>
              </a:pathLst>
            </a:custGeom>
            <a:solidFill>
              <a:srgbClr val="4B637A"/>
            </a:solidFill>
            <a:ln>
              <a:no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42" name="Google Shape;10890;p84">
              <a:extLst>
                <a:ext uri="{FF2B5EF4-FFF2-40B4-BE49-F238E27FC236}">
                  <a16:creationId xmlns:a16="http://schemas.microsoft.com/office/drawing/2014/main" id="{B4786C7E-C268-2432-DD9D-6AAC69140854}"/>
                </a:ext>
              </a:extLst>
            </p:cNvPr>
            <p:cNvSpPr/>
            <p:nvPr/>
          </p:nvSpPr>
          <p:spPr>
            <a:xfrm>
              <a:off x="6244672" y="3368726"/>
              <a:ext cx="52809" cy="59321"/>
            </a:xfrm>
            <a:custGeom>
              <a:avLst/>
              <a:gdLst/>
              <a:ahLst/>
              <a:cxnLst/>
              <a:rect l="l" t="t" r="r" b="b"/>
              <a:pathLst>
                <a:path w="2011" h="2259" extrusionOk="0">
                  <a:moveTo>
                    <a:pt x="757" y="0"/>
                  </a:moveTo>
                  <a:cubicBezTo>
                    <a:pt x="345" y="0"/>
                    <a:pt x="1" y="335"/>
                    <a:pt x="1" y="756"/>
                  </a:cubicBezTo>
                  <a:lnTo>
                    <a:pt x="1" y="1254"/>
                  </a:lnTo>
                  <a:cubicBezTo>
                    <a:pt x="1" y="1809"/>
                    <a:pt x="450" y="2259"/>
                    <a:pt x="1006" y="2259"/>
                  </a:cubicBezTo>
                  <a:cubicBezTo>
                    <a:pt x="1561" y="2259"/>
                    <a:pt x="2010" y="1809"/>
                    <a:pt x="2010" y="1254"/>
                  </a:cubicBezTo>
                  <a:lnTo>
                    <a:pt x="2010" y="756"/>
                  </a:lnTo>
                  <a:cubicBezTo>
                    <a:pt x="2010" y="335"/>
                    <a:pt x="1675" y="0"/>
                    <a:pt x="1254" y="0"/>
                  </a:cubicBezTo>
                  <a:close/>
                </a:path>
              </a:pathLst>
            </a:custGeom>
            <a:solidFill>
              <a:srgbClr val="BECBD5"/>
            </a:solidFill>
            <a:ln>
              <a:no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43" name="Google Shape;10891;p84">
              <a:extLst>
                <a:ext uri="{FF2B5EF4-FFF2-40B4-BE49-F238E27FC236}">
                  <a16:creationId xmlns:a16="http://schemas.microsoft.com/office/drawing/2014/main" id="{146993F4-B6E2-BAE6-85E1-3B6356EAE514}"/>
                </a:ext>
              </a:extLst>
            </p:cNvPr>
            <p:cNvSpPr/>
            <p:nvPr/>
          </p:nvSpPr>
          <p:spPr>
            <a:xfrm>
              <a:off x="6244934" y="3368726"/>
              <a:ext cx="36213" cy="59269"/>
            </a:xfrm>
            <a:custGeom>
              <a:avLst/>
              <a:gdLst/>
              <a:ahLst/>
              <a:cxnLst/>
              <a:rect l="l" t="t" r="r" b="b"/>
              <a:pathLst>
                <a:path w="1379" h="2257" extrusionOk="0">
                  <a:moveTo>
                    <a:pt x="747" y="0"/>
                  </a:moveTo>
                  <a:cubicBezTo>
                    <a:pt x="335" y="0"/>
                    <a:pt x="0" y="335"/>
                    <a:pt x="0" y="756"/>
                  </a:cubicBezTo>
                  <a:lnTo>
                    <a:pt x="0" y="1254"/>
                  </a:lnTo>
                  <a:cubicBezTo>
                    <a:pt x="0" y="1828"/>
                    <a:pt x="471" y="2257"/>
                    <a:pt x="1001" y="2257"/>
                  </a:cubicBezTo>
                  <a:cubicBezTo>
                    <a:pt x="1125" y="2257"/>
                    <a:pt x="1253" y="2233"/>
                    <a:pt x="1378" y="2182"/>
                  </a:cubicBezTo>
                  <a:cubicBezTo>
                    <a:pt x="996" y="2029"/>
                    <a:pt x="747" y="1666"/>
                    <a:pt x="747" y="1254"/>
                  </a:cubicBezTo>
                  <a:lnTo>
                    <a:pt x="747" y="756"/>
                  </a:lnTo>
                  <a:cubicBezTo>
                    <a:pt x="747" y="393"/>
                    <a:pt x="1015" y="77"/>
                    <a:pt x="1369" y="20"/>
                  </a:cubicBezTo>
                  <a:cubicBezTo>
                    <a:pt x="1330" y="10"/>
                    <a:pt x="1292" y="0"/>
                    <a:pt x="1254" y="0"/>
                  </a:cubicBezTo>
                  <a:close/>
                </a:path>
              </a:pathLst>
            </a:custGeom>
            <a:solidFill>
              <a:srgbClr val="ACBDCA"/>
            </a:solidFill>
            <a:ln>
              <a:no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44" name="Google Shape;10892;p84">
              <a:extLst>
                <a:ext uri="{FF2B5EF4-FFF2-40B4-BE49-F238E27FC236}">
                  <a16:creationId xmlns:a16="http://schemas.microsoft.com/office/drawing/2014/main" id="{D226E47D-94E5-451D-8B55-288019D93C07}"/>
                </a:ext>
              </a:extLst>
            </p:cNvPr>
            <p:cNvSpPr/>
            <p:nvPr/>
          </p:nvSpPr>
          <p:spPr>
            <a:xfrm>
              <a:off x="6244672" y="3368726"/>
              <a:ext cx="52809" cy="26418"/>
            </a:xfrm>
            <a:custGeom>
              <a:avLst/>
              <a:gdLst/>
              <a:ahLst/>
              <a:cxnLst/>
              <a:rect l="l" t="t" r="r" b="b"/>
              <a:pathLst>
                <a:path w="2011" h="1006" extrusionOk="0">
                  <a:moveTo>
                    <a:pt x="757" y="0"/>
                  </a:moveTo>
                  <a:cubicBezTo>
                    <a:pt x="336" y="0"/>
                    <a:pt x="1" y="335"/>
                    <a:pt x="1" y="756"/>
                  </a:cubicBezTo>
                  <a:cubicBezTo>
                    <a:pt x="1" y="756"/>
                    <a:pt x="757" y="1005"/>
                    <a:pt x="2010" y="1005"/>
                  </a:cubicBezTo>
                  <a:lnTo>
                    <a:pt x="2010" y="756"/>
                  </a:lnTo>
                  <a:cubicBezTo>
                    <a:pt x="2010" y="335"/>
                    <a:pt x="1666" y="0"/>
                    <a:pt x="1254" y="0"/>
                  </a:cubicBezTo>
                  <a:close/>
                </a:path>
              </a:pathLst>
            </a:custGeom>
            <a:solidFill>
              <a:srgbClr val="657E93"/>
            </a:solidFill>
            <a:ln>
              <a:no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45" name="Google Shape;10893;p84">
              <a:extLst>
                <a:ext uri="{FF2B5EF4-FFF2-40B4-BE49-F238E27FC236}">
                  <a16:creationId xmlns:a16="http://schemas.microsoft.com/office/drawing/2014/main" id="{3E5C5E20-776C-717E-B13F-E7CF9DCD1421}"/>
                </a:ext>
              </a:extLst>
            </p:cNvPr>
            <p:cNvSpPr/>
            <p:nvPr/>
          </p:nvSpPr>
          <p:spPr>
            <a:xfrm>
              <a:off x="6244934" y="3368726"/>
              <a:ext cx="35950" cy="24159"/>
            </a:xfrm>
            <a:custGeom>
              <a:avLst/>
              <a:gdLst/>
              <a:ahLst/>
              <a:cxnLst/>
              <a:rect l="l" t="t" r="r" b="b"/>
              <a:pathLst>
                <a:path w="1369" h="920" extrusionOk="0">
                  <a:moveTo>
                    <a:pt x="747" y="0"/>
                  </a:moveTo>
                  <a:cubicBezTo>
                    <a:pt x="335" y="0"/>
                    <a:pt x="0" y="335"/>
                    <a:pt x="0" y="756"/>
                  </a:cubicBezTo>
                  <a:cubicBezTo>
                    <a:pt x="249" y="823"/>
                    <a:pt x="498" y="881"/>
                    <a:pt x="747" y="919"/>
                  </a:cubicBezTo>
                  <a:lnTo>
                    <a:pt x="747" y="756"/>
                  </a:lnTo>
                  <a:cubicBezTo>
                    <a:pt x="747" y="393"/>
                    <a:pt x="1015" y="77"/>
                    <a:pt x="1369" y="20"/>
                  </a:cubicBezTo>
                  <a:cubicBezTo>
                    <a:pt x="1330" y="10"/>
                    <a:pt x="1292" y="0"/>
                    <a:pt x="1254" y="0"/>
                  </a:cubicBezTo>
                  <a:close/>
                </a:path>
              </a:pathLst>
            </a:custGeom>
            <a:solidFill>
              <a:srgbClr val="657E93"/>
            </a:solidFill>
            <a:ln>
              <a:no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46" name="Google Shape;10894;p84">
              <a:extLst>
                <a:ext uri="{FF2B5EF4-FFF2-40B4-BE49-F238E27FC236}">
                  <a16:creationId xmlns:a16="http://schemas.microsoft.com/office/drawing/2014/main" id="{AED13BDA-EAA7-CD42-CC20-32646BBE16FC}"/>
                </a:ext>
              </a:extLst>
            </p:cNvPr>
            <p:cNvSpPr/>
            <p:nvPr/>
          </p:nvSpPr>
          <p:spPr>
            <a:xfrm>
              <a:off x="6205229" y="3533087"/>
              <a:ext cx="26391" cy="26418"/>
            </a:xfrm>
            <a:custGeom>
              <a:avLst/>
              <a:gdLst/>
              <a:ahLst/>
              <a:cxnLst/>
              <a:rect l="l" t="t" r="r" b="b"/>
              <a:pathLst>
                <a:path w="1005" h="1006" extrusionOk="0">
                  <a:moveTo>
                    <a:pt x="0" y="0"/>
                  </a:moveTo>
                  <a:lnTo>
                    <a:pt x="0" y="1005"/>
                  </a:lnTo>
                  <a:lnTo>
                    <a:pt x="1005" y="1005"/>
                  </a:lnTo>
                  <a:lnTo>
                    <a:pt x="1005" y="0"/>
                  </a:lnTo>
                  <a:close/>
                </a:path>
              </a:pathLst>
            </a:custGeom>
            <a:solidFill>
              <a:srgbClr val="ACBDCA"/>
            </a:solidFill>
            <a:ln>
              <a:no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47" name="Google Shape;10895;p84">
              <a:extLst>
                <a:ext uri="{FF2B5EF4-FFF2-40B4-BE49-F238E27FC236}">
                  <a16:creationId xmlns:a16="http://schemas.microsoft.com/office/drawing/2014/main" id="{20C2F81F-9366-9E8F-6D84-8ADE06590267}"/>
                </a:ext>
              </a:extLst>
            </p:cNvPr>
            <p:cNvSpPr/>
            <p:nvPr/>
          </p:nvSpPr>
          <p:spPr>
            <a:xfrm>
              <a:off x="6203969" y="3533087"/>
              <a:ext cx="28912" cy="19931"/>
            </a:xfrm>
            <a:custGeom>
              <a:avLst/>
              <a:gdLst/>
              <a:ahLst/>
              <a:cxnLst/>
              <a:rect l="l" t="t" r="r" b="b"/>
              <a:pathLst>
                <a:path w="1101" h="759" extrusionOk="0">
                  <a:moveTo>
                    <a:pt x="48" y="0"/>
                  </a:moveTo>
                  <a:lnTo>
                    <a:pt x="48" y="508"/>
                  </a:lnTo>
                  <a:cubicBezTo>
                    <a:pt x="48" y="555"/>
                    <a:pt x="39" y="603"/>
                    <a:pt x="0" y="651"/>
                  </a:cubicBezTo>
                  <a:cubicBezTo>
                    <a:pt x="177" y="723"/>
                    <a:pt x="364" y="759"/>
                    <a:pt x="551" y="759"/>
                  </a:cubicBezTo>
                  <a:cubicBezTo>
                    <a:pt x="737" y="759"/>
                    <a:pt x="924" y="723"/>
                    <a:pt x="1101" y="651"/>
                  </a:cubicBezTo>
                  <a:cubicBezTo>
                    <a:pt x="1072" y="603"/>
                    <a:pt x="1053" y="555"/>
                    <a:pt x="1053" y="508"/>
                  </a:cubicBezTo>
                  <a:lnTo>
                    <a:pt x="1053" y="0"/>
                  </a:lnTo>
                  <a:close/>
                </a:path>
              </a:pathLst>
            </a:custGeom>
            <a:solidFill>
              <a:srgbClr val="96ABBC"/>
            </a:solidFill>
            <a:ln>
              <a:no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48" name="Google Shape;10896;p84">
              <a:extLst>
                <a:ext uri="{FF2B5EF4-FFF2-40B4-BE49-F238E27FC236}">
                  <a16:creationId xmlns:a16="http://schemas.microsoft.com/office/drawing/2014/main" id="{F18DCB7B-BC24-0322-B880-EE9F9C04B147}"/>
                </a:ext>
              </a:extLst>
            </p:cNvPr>
            <p:cNvSpPr/>
            <p:nvPr/>
          </p:nvSpPr>
          <p:spPr>
            <a:xfrm>
              <a:off x="6179074" y="3553938"/>
              <a:ext cx="78938" cy="97530"/>
            </a:xfrm>
            <a:custGeom>
              <a:avLst/>
              <a:gdLst/>
              <a:ahLst/>
              <a:cxnLst/>
              <a:rect l="l" t="t" r="r" b="b"/>
              <a:pathLst>
                <a:path w="3006" h="3714" extrusionOk="0">
                  <a:moveTo>
                    <a:pt x="728" y="1"/>
                  </a:moveTo>
                  <a:lnTo>
                    <a:pt x="278" y="230"/>
                  </a:lnTo>
                  <a:cubicBezTo>
                    <a:pt x="106" y="317"/>
                    <a:pt x="1" y="489"/>
                    <a:pt x="1" y="680"/>
                  </a:cubicBezTo>
                  <a:lnTo>
                    <a:pt x="1" y="2135"/>
                  </a:lnTo>
                  <a:cubicBezTo>
                    <a:pt x="1" y="2671"/>
                    <a:pt x="154" y="3207"/>
                    <a:pt x="460" y="3657"/>
                  </a:cubicBezTo>
                  <a:lnTo>
                    <a:pt x="498" y="3714"/>
                  </a:lnTo>
                  <a:lnTo>
                    <a:pt x="2499" y="3714"/>
                  </a:lnTo>
                  <a:lnTo>
                    <a:pt x="2537" y="3657"/>
                  </a:lnTo>
                  <a:cubicBezTo>
                    <a:pt x="2843" y="3207"/>
                    <a:pt x="3006" y="2671"/>
                    <a:pt x="3006" y="2135"/>
                  </a:cubicBezTo>
                  <a:lnTo>
                    <a:pt x="3006" y="680"/>
                  </a:lnTo>
                  <a:cubicBezTo>
                    <a:pt x="3006" y="489"/>
                    <a:pt x="2891" y="317"/>
                    <a:pt x="2728" y="230"/>
                  </a:cubicBezTo>
                  <a:lnTo>
                    <a:pt x="2269" y="1"/>
                  </a:lnTo>
                  <a:cubicBezTo>
                    <a:pt x="2102" y="203"/>
                    <a:pt x="1594" y="211"/>
                    <a:pt x="1514" y="211"/>
                  </a:cubicBezTo>
                  <a:cubicBezTo>
                    <a:pt x="1507" y="211"/>
                    <a:pt x="1503" y="211"/>
                    <a:pt x="1503" y="211"/>
                  </a:cubicBezTo>
                  <a:cubicBezTo>
                    <a:pt x="1503" y="211"/>
                    <a:pt x="1500" y="211"/>
                    <a:pt x="1493" y="211"/>
                  </a:cubicBezTo>
                  <a:cubicBezTo>
                    <a:pt x="1412" y="211"/>
                    <a:pt x="904" y="203"/>
                    <a:pt x="728" y="1"/>
                  </a:cubicBezTo>
                  <a:close/>
                </a:path>
              </a:pathLst>
            </a:custGeom>
            <a:solidFill>
              <a:srgbClr val="8192A2"/>
            </a:solidFill>
            <a:ln>
              <a:no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49" name="Google Shape;10897;p84">
              <a:extLst>
                <a:ext uri="{FF2B5EF4-FFF2-40B4-BE49-F238E27FC236}">
                  <a16:creationId xmlns:a16="http://schemas.microsoft.com/office/drawing/2014/main" id="{46CC2382-81CF-778B-192B-668D4C8C3450}"/>
                </a:ext>
              </a:extLst>
            </p:cNvPr>
            <p:cNvSpPr/>
            <p:nvPr/>
          </p:nvSpPr>
          <p:spPr>
            <a:xfrm>
              <a:off x="6192152" y="3651441"/>
              <a:ext cx="52546" cy="46034"/>
            </a:xfrm>
            <a:custGeom>
              <a:avLst/>
              <a:gdLst/>
              <a:ahLst/>
              <a:cxnLst/>
              <a:rect l="l" t="t" r="r" b="b"/>
              <a:pathLst>
                <a:path w="2001" h="1753" extrusionOk="0">
                  <a:moveTo>
                    <a:pt x="0" y="1"/>
                  </a:moveTo>
                  <a:lnTo>
                    <a:pt x="0" y="1503"/>
                  </a:lnTo>
                  <a:cubicBezTo>
                    <a:pt x="0" y="1647"/>
                    <a:pt x="115" y="1752"/>
                    <a:pt x="249" y="1752"/>
                  </a:cubicBezTo>
                  <a:lnTo>
                    <a:pt x="1752" y="1752"/>
                  </a:lnTo>
                  <a:cubicBezTo>
                    <a:pt x="1895" y="1752"/>
                    <a:pt x="2001" y="1647"/>
                    <a:pt x="2001" y="1503"/>
                  </a:cubicBezTo>
                  <a:lnTo>
                    <a:pt x="2001" y="1"/>
                  </a:lnTo>
                  <a:close/>
                </a:path>
              </a:pathLst>
            </a:custGeom>
            <a:solidFill>
              <a:srgbClr val="76899A"/>
            </a:solidFill>
            <a:ln>
              <a:no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50" name="Google Shape;10898;p84">
              <a:extLst>
                <a:ext uri="{FF2B5EF4-FFF2-40B4-BE49-F238E27FC236}">
                  <a16:creationId xmlns:a16="http://schemas.microsoft.com/office/drawing/2014/main" id="{F93EF2CE-B694-5635-5C24-87EDB0FBA89D}"/>
                </a:ext>
              </a:extLst>
            </p:cNvPr>
            <p:cNvSpPr/>
            <p:nvPr/>
          </p:nvSpPr>
          <p:spPr>
            <a:xfrm>
              <a:off x="6179074" y="3564757"/>
              <a:ext cx="13104" cy="86711"/>
            </a:xfrm>
            <a:custGeom>
              <a:avLst/>
              <a:gdLst/>
              <a:ahLst/>
              <a:cxnLst/>
              <a:rect l="l" t="t" r="r" b="b"/>
              <a:pathLst>
                <a:path w="499" h="3302" extrusionOk="0">
                  <a:moveTo>
                    <a:pt x="77" y="0"/>
                  </a:moveTo>
                  <a:cubicBezTo>
                    <a:pt x="20" y="77"/>
                    <a:pt x="1" y="163"/>
                    <a:pt x="1" y="259"/>
                  </a:cubicBezTo>
                  <a:lnTo>
                    <a:pt x="1" y="1713"/>
                  </a:lnTo>
                  <a:cubicBezTo>
                    <a:pt x="1" y="2259"/>
                    <a:pt x="154" y="2795"/>
                    <a:pt x="460" y="3245"/>
                  </a:cubicBezTo>
                  <a:lnTo>
                    <a:pt x="498" y="3302"/>
                  </a:lnTo>
                  <a:lnTo>
                    <a:pt x="498" y="565"/>
                  </a:lnTo>
                  <a:cubicBezTo>
                    <a:pt x="498" y="412"/>
                    <a:pt x="422" y="259"/>
                    <a:pt x="297" y="163"/>
                  </a:cubicBezTo>
                  <a:lnTo>
                    <a:pt x="77" y="0"/>
                  </a:lnTo>
                  <a:close/>
                </a:path>
              </a:pathLst>
            </a:custGeom>
            <a:solidFill>
              <a:srgbClr val="6E8294"/>
            </a:solidFill>
            <a:ln>
              <a:no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51" name="Google Shape;10899;p84">
              <a:extLst>
                <a:ext uri="{FF2B5EF4-FFF2-40B4-BE49-F238E27FC236}">
                  <a16:creationId xmlns:a16="http://schemas.microsoft.com/office/drawing/2014/main" id="{6CE59A49-1AA0-6971-435F-54A62BAB7E48}"/>
                </a:ext>
              </a:extLst>
            </p:cNvPr>
            <p:cNvSpPr/>
            <p:nvPr/>
          </p:nvSpPr>
          <p:spPr>
            <a:xfrm>
              <a:off x="6244672" y="3564757"/>
              <a:ext cx="13340" cy="86711"/>
            </a:xfrm>
            <a:custGeom>
              <a:avLst/>
              <a:gdLst/>
              <a:ahLst/>
              <a:cxnLst/>
              <a:rect l="l" t="t" r="r" b="b"/>
              <a:pathLst>
                <a:path w="508" h="3302" extrusionOk="0">
                  <a:moveTo>
                    <a:pt x="431" y="0"/>
                  </a:moveTo>
                  <a:lnTo>
                    <a:pt x="202" y="163"/>
                  </a:lnTo>
                  <a:cubicBezTo>
                    <a:pt x="77" y="259"/>
                    <a:pt x="1" y="412"/>
                    <a:pt x="1" y="565"/>
                  </a:cubicBezTo>
                  <a:lnTo>
                    <a:pt x="1" y="3302"/>
                  </a:lnTo>
                  <a:lnTo>
                    <a:pt x="39" y="3245"/>
                  </a:lnTo>
                  <a:cubicBezTo>
                    <a:pt x="345" y="2795"/>
                    <a:pt x="508" y="2259"/>
                    <a:pt x="508" y="1713"/>
                  </a:cubicBezTo>
                  <a:lnTo>
                    <a:pt x="508" y="259"/>
                  </a:lnTo>
                  <a:cubicBezTo>
                    <a:pt x="508" y="163"/>
                    <a:pt x="479" y="77"/>
                    <a:pt x="431" y="0"/>
                  </a:cubicBezTo>
                  <a:close/>
                </a:path>
              </a:pathLst>
            </a:custGeom>
            <a:solidFill>
              <a:srgbClr val="6E8294"/>
            </a:solidFill>
            <a:ln>
              <a:no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52" name="Google Shape;10900;p84">
              <a:extLst>
                <a:ext uri="{FF2B5EF4-FFF2-40B4-BE49-F238E27FC236}">
                  <a16:creationId xmlns:a16="http://schemas.microsoft.com/office/drawing/2014/main" id="{435357AC-AE21-BB74-00B0-C3CB5976A3E1}"/>
                </a:ext>
              </a:extLst>
            </p:cNvPr>
            <p:cNvSpPr/>
            <p:nvPr/>
          </p:nvSpPr>
          <p:spPr>
            <a:xfrm>
              <a:off x="6198191" y="3546270"/>
              <a:ext cx="40467" cy="105198"/>
            </a:xfrm>
            <a:custGeom>
              <a:avLst/>
              <a:gdLst/>
              <a:ahLst/>
              <a:cxnLst/>
              <a:rect l="l" t="t" r="r" b="b"/>
              <a:pathLst>
                <a:path w="1541" h="4006" extrusionOk="0">
                  <a:moveTo>
                    <a:pt x="250" y="1"/>
                  </a:moveTo>
                  <a:cubicBezTo>
                    <a:pt x="237" y="1"/>
                    <a:pt x="225" y="6"/>
                    <a:pt x="220" y="15"/>
                  </a:cubicBezTo>
                  <a:lnTo>
                    <a:pt x="0" y="293"/>
                  </a:lnTo>
                  <a:lnTo>
                    <a:pt x="345" y="714"/>
                  </a:lnTo>
                  <a:cubicBezTo>
                    <a:pt x="365" y="739"/>
                    <a:pt x="393" y="751"/>
                    <a:pt x="422" y="751"/>
                  </a:cubicBezTo>
                  <a:cubicBezTo>
                    <a:pt x="448" y="751"/>
                    <a:pt x="475" y="741"/>
                    <a:pt x="498" y="723"/>
                  </a:cubicBezTo>
                  <a:lnTo>
                    <a:pt x="651" y="609"/>
                  </a:lnTo>
                  <a:lnTo>
                    <a:pt x="651" y="4006"/>
                  </a:lnTo>
                  <a:lnTo>
                    <a:pt x="900" y="4006"/>
                  </a:lnTo>
                  <a:lnTo>
                    <a:pt x="900" y="609"/>
                  </a:lnTo>
                  <a:lnTo>
                    <a:pt x="1043" y="723"/>
                  </a:lnTo>
                  <a:cubicBezTo>
                    <a:pt x="1065" y="745"/>
                    <a:pt x="1090" y="755"/>
                    <a:pt x="1116" y="755"/>
                  </a:cubicBezTo>
                  <a:cubicBezTo>
                    <a:pt x="1148" y="755"/>
                    <a:pt x="1180" y="740"/>
                    <a:pt x="1206" y="714"/>
                  </a:cubicBezTo>
                  <a:lnTo>
                    <a:pt x="1541" y="293"/>
                  </a:lnTo>
                  <a:lnTo>
                    <a:pt x="1330" y="25"/>
                  </a:lnTo>
                  <a:cubicBezTo>
                    <a:pt x="1321" y="15"/>
                    <a:pt x="1309" y="10"/>
                    <a:pt x="1297" y="10"/>
                  </a:cubicBezTo>
                  <a:cubicBezTo>
                    <a:pt x="1285" y="10"/>
                    <a:pt x="1273" y="15"/>
                    <a:pt x="1263" y="25"/>
                  </a:cubicBezTo>
                  <a:lnTo>
                    <a:pt x="775" y="503"/>
                  </a:lnTo>
                  <a:lnTo>
                    <a:pt x="287" y="15"/>
                  </a:lnTo>
                  <a:cubicBezTo>
                    <a:pt x="278" y="6"/>
                    <a:pt x="263" y="1"/>
                    <a:pt x="250" y="1"/>
                  </a:cubicBezTo>
                  <a:close/>
                </a:path>
              </a:pathLst>
            </a:custGeom>
            <a:solidFill>
              <a:srgbClr val="6E8294"/>
            </a:solidFill>
            <a:ln>
              <a:no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53" name="Google Shape;10901;p84">
              <a:extLst>
                <a:ext uri="{FF2B5EF4-FFF2-40B4-BE49-F238E27FC236}">
                  <a16:creationId xmlns:a16="http://schemas.microsoft.com/office/drawing/2014/main" id="{99577C51-EBB3-4DAA-230F-60B55280CB08}"/>
                </a:ext>
              </a:extLst>
            </p:cNvPr>
            <p:cNvSpPr/>
            <p:nvPr/>
          </p:nvSpPr>
          <p:spPr>
            <a:xfrm>
              <a:off x="6215260" y="3664755"/>
              <a:ext cx="6565" cy="32720"/>
            </a:xfrm>
            <a:custGeom>
              <a:avLst/>
              <a:gdLst/>
              <a:ahLst/>
              <a:cxnLst/>
              <a:rect l="l" t="t" r="r" b="b"/>
              <a:pathLst>
                <a:path w="250" h="1246" extrusionOk="0">
                  <a:moveTo>
                    <a:pt x="140" y="0"/>
                  </a:moveTo>
                  <a:cubicBezTo>
                    <a:pt x="135" y="0"/>
                    <a:pt x="130" y="0"/>
                    <a:pt x="125" y="1"/>
                  </a:cubicBezTo>
                  <a:cubicBezTo>
                    <a:pt x="58" y="1"/>
                    <a:pt x="1" y="49"/>
                    <a:pt x="1" y="116"/>
                  </a:cubicBezTo>
                  <a:lnTo>
                    <a:pt x="1" y="1245"/>
                  </a:lnTo>
                  <a:lnTo>
                    <a:pt x="250" y="1245"/>
                  </a:lnTo>
                  <a:lnTo>
                    <a:pt x="250" y="116"/>
                  </a:lnTo>
                  <a:cubicBezTo>
                    <a:pt x="250" y="54"/>
                    <a:pt x="200" y="0"/>
                    <a:pt x="140" y="0"/>
                  </a:cubicBezTo>
                  <a:close/>
                </a:path>
              </a:pathLst>
            </a:custGeom>
            <a:solidFill>
              <a:srgbClr val="63798C"/>
            </a:solidFill>
            <a:ln>
              <a:no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54" name="Google Shape;10902;p84">
              <a:extLst>
                <a:ext uri="{FF2B5EF4-FFF2-40B4-BE49-F238E27FC236}">
                  <a16:creationId xmlns:a16="http://schemas.microsoft.com/office/drawing/2014/main" id="{9B42F9FC-30BD-D254-D19C-4BA327733093}"/>
                </a:ext>
              </a:extLst>
            </p:cNvPr>
            <p:cNvSpPr/>
            <p:nvPr/>
          </p:nvSpPr>
          <p:spPr>
            <a:xfrm>
              <a:off x="6192152" y="3480567"/>
              <a:ext cx="52546" cy="59321"/>
            </a:xfrm>
            <a:custGeom>
              <a:avLst/>
              <a:gdLst/>
              <a:ahLst/>
              <a:cxnLst/>
              <a:rect l="l" t="t" r="r" b="b"/>
              <a:pathLst>
                <a:path w="2001" h="2259" extrusionOk="0">
                  <a:moveTo>
                    <a:pt x="747" y="0"/>
                  </a:moveTo>
                  <a:cubicBezTo>
                    <a:pt x="335" y="0"/>
                    <a:pt x="0" y="335"/>
                    <a:pt x="0" y="756"/>
                  </a:cubicBezTo>
                  <a:lnTo>
                    <a:pt x="0" y="1254"/>
                  </a:lnTo>
                  <a:cubicBezTo>
                    <a:pt x="0" y="1809"/>
                    <a:pt x="450" y="2259"/>
                    <a:pt x="1005" y="2259"/>
                  </a:cubicBezTo>
                  <a:cubicBezTo>
                    <a:pt x="1551" y="2259"/>
                    <a:pt x="2001" y="1809"/>
                    <a:pt x="2001" y="1254"/>
                  </a:cubicBezTo>
                  <a:lnTo>
                    <a:pt x="2001" y="756"/>
                  </a:lnTo>
                  <a:cubicBezTo>
                    <a:pt x="2001" y="335"/>
                    <a:pt x="1666" y="0"/>
                    <a:pt x="1254" y="0"/>
                  </a:cubicBezTo>
                  <a:close/>
                </a:path>
              </a:pathLst>
            </a:custGeom>
            <a:solidFill>
              <a:srgbClr val="BECBD5"/>
            </a:solidFill>
            <a:ln>
              <a:no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55" name="Google Shape;10903;p84">
              <a:extLst>
                <a:ext uri="{FF2B5EF4-FFF2-40B4-BE49-F238E27FC236}">
                  <a16:creationId xmlns:a16="http://schemas.microsoft.com/office/drawing/2014/main" id="{50441F7F-F787-D5CB-80CF-A42E6307C916}"/>
                </a:ext>
              </a:extLst>
            </p:cNvPr>
            <p:cNvSpPr/>
            <p:nvPr/>
          </p:nvSpPr>
          <p:spPr>
            <a:xfrm>
              <a:off x="6192204" y="3480567"/>
              <a:ext cx="36160" cy="59269"/>
            </a:xfrm>
            <a:custGeom>
              <a:avLst/>
              <a:gdLst/>
              <a:ahLst/>
              <a:cxnLst/>
              <a:rect l="l" t="t" r="r" b="b"/>
              <a:pathLst>
                <a:path w="1377" h="2257" extrusionOk="0">
                  <a:moveTo>
                    <a:pt x="754" y="0"/>
                  </a:moveTo>
                  <a:cubicBezTo>
                    <a:pt x="343" y="0"/>
                    <a:pt x="8" y="335"/>
                    <a:pt x="8" y="756"/>
                  </a:cubicBezTo>
                  <a:lnTo>
                    <a:pt x="8" y="1254"/>
                  </a:lnTo>
                  <a:cubicBezTo>
                    <a:pt x="0" y="1828"/>
                    <a:pt x="476" y="2257"/>
                    <a:pt x="1003" y="2257"/>
                  </a:cubicBezTo>
                  <a:cubicBezTo>
                    <a:pt x="1126" y="2257"/>
                    <a:pt x="1253" y="2233"/>
                    <a:pt x="1377" y="2182"/>
                  </a:cubicBezTo>
                  <a:cubicBezTo>
                    <a:pt x="1003" y="2029"/>
                    <a:pt x="754" y="1665"/>
                    <a:pt x="754" y="1254"/>
                  </a:cubicBezTo>
                  <a:lnTo>
                    <a:pt x="754" y="756"/>
                  </a:lnTo>
                  <a:cubicBezTo>
                    <a:pt x="754" y="383"/>
                    <a:pt x="1013" y="77"/>
                    <a:pt x="1377" y="10"/>
                  </a:cubicBezTo>
                  <a:cubicBezTo>
                    <a:pt x="1338" y="10"/>
                    <a:pt x="1300" y="0"/>
                    <a:pt x="1252" y="0"/>
                  </a:cubicBezTo>
                  <a:close/>
                </a:path>
              </a:pathLst>
            </a:custGeom>
            <a:solidFill>
              <a:srgbClr val="ACBDCA"/>
            </a:solidFill>
            <a:ln>
              <a:no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56" name="Google Shape;10904;p84">
              <a:extLst>
                <a:ext uri="{FF2B5EF4-FFF2-40B4-BE49-F238E27FC236}">
                  <a16:creationId xmlns:a16="http://schemas.microsoft.com/office/drawing/2014/main" id="{F7BD6BFB-DD00-E4C0-2325-4A11B43687CA}"/>
                </a:ext>
              </a:extLst>
            </p:cNvPr>
            <p:cNvSpPr/>
            <p:nvPr/>
          </p:nvSpPr>
          <p:spPr>
            <a:xfrm>
              <a:off x="6192152" y="3480567"/>
              <a:ext cx="52546" cy="26418"/>
            </a:xfrm>
            <a:custGeom>
              <a:avLst/>
              <a:gdLst/>
              <a:ahLst/>
              <a:cxnLst/>
              <a:rect l="l" t="t" r="r" b="b"/>
              <a:pathLst>
                <a:path w="2001" h="1006" extrusionOk="0">
                  <a:moveTo>
                    <a:pt x="747" y="0"/>
                  </a:moveTo>
                  <a:cubicBezTo>
                    <a:pt x="335" y="0"/>
                    <a:pt x="0" y="335"/>
                    <a:pt x="0" y="756"/>
                  </a:cubicBezTo>
                  <a:cubicBezTo>
                    <a:pt x="0" y="756"/>
                    <a:pt x="756" y="1005"/>
                    <a:pt x="2001" y="1005"/>
                  </a:cubicBezTo>
                  <a:lnTo>
                    <a:pt x="2001" y="756"/>
                  </a:lnTo>
                  <a:cubicBezTo>
                    <a:pt x="2001" y="335"/>
                    <a:pt x="1666" y="0"/>
                    <a:pt x="1254" y="0"/>
                  </a:cubicBezTo>
                  <a:close/>
                </a:path>
              </a:pathLst>
            </a:custGeom>
            <a:solidFill>
              <a:srgbClr val="657E93"/>
            </a:solidFill>
            <a:ln>
              <a:no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57" name="Google Shape;10905;p84">
              <a:extLst>
                <a:ext uri="{FF2B5EF4-FFF2-40B4-BE49-F238E27FC236}">
                  <a16:creationId xmlns:a16="http://schemas.microsoft.com/office/drawing/2014/main" id="{BCEBB001-BBB9-8C92-653D-913CBDF4D000}"/>
                </a:ext>
              </a:extLst>
            </p:cNvPr>
            <p:cNvSpPr/>
            <p:nvPr/>
          </p:nvSpPr>
          <p:spPr>
            <a:xfrm>
              <a:off x="6192414" y="3480567"/>
              <a:ext cx="35950" cy="23897"/>
            </a:xfrm>
            <a:custGeom>
              <a:avLst/>
              <a:gdLst/>
              <a:ahLst/>
              <a:cxnLst/>
              <a:rect l="l" t="t" r="r" b="b"/>
              <a:pathLst>
                <a:path w="1369" h="910" extrusionOk="0">
                  <a:moveTo>
                    <a:pt x="746" y="0"/>
                  </a:moveTo>
                  <a:cubicBezTo>
                    <a:pt x="335" y="0"/>
                    <a:pt x="0" y="335"/>
                    <a:pt x="0" y="756"/>
                  </a:cubicBezTo>
                  <a:cubicBezTo>
                    <a:pt x="239" y="823"/>
                    <a:pt x="488" y="881"/>
                    <a:pt x="746" y="909"/>
                  </a:cubicBezTo>
                  <a:lnTo>
                    <a:pt x="746" y="756"/>
                  </a:lnTo>
                  <a:cubicBezTo>
                    <a:pt x="746" y="383"/>
                    <a:pt x="1005" y="77"/>
                    <a:pt x="1369" y="10"/>
                  </a:cubicBezTo>
                  <a:cubicBezTo>
                    <a:pt x="1330" y="10"/>
                    <a:pt x="1292" y="0"/>
                    <a:pt x="1244" y="0"/>
                  </a:cubicBezTo>
                  <a:close/>
                </a:path>
              </a:pathLst>
            </a:custGeom>
            <a:solidFill>
              <a:srgbClr val="657E93"/>
            </a:solidFill>
            <a:ln>
              <a:no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58" name="Google Shape;10906;p84">
              <a:extLst>
                <a:ext uri="{FF2B5EF4-FFF2-40B4-BE49-F238E27FC236}">
                  <a16:creationId xmlns:a16="http://schemas.microsoft.com/office/drawing/2014/main" id="{9E86F0F3-E5B5-0F77-7CC5-E04E5E66CC11}"/>
                </a:ext>
              </a:extLst>
            </p:cNvPr>
            <p:cNvSpPr/>
            <p:nvPr/>
          </p:nvSpPr>
          <p:spPr>
            <a:xfrm>
              <a:off x="6310532" y="3533087"/>
              <a:ext cx="26391" cy="26418"/>
            </a:xfrm>
            <a:custGeom>
              <a:avLst/>
              <a:gdLst/>
              <a:ahLst/>
              <a:cxnLst/>
              <a:rect l="l" t="t" r="r" b="b"/>
              <a:pathLst>
                <a:path w="1005" h="1006" extrusionOk="0">
                  <a:moveTo>
                    <a:pt x="0" y="0"/>
                  </a:moveTo>
                  <a:lnTo>
                    <a:pt x="0" y="1005"/>
                  </a:lnTo>
                  <a:lnTo>
                    <a:pt x="1005" y="1005"/>
                  </a:lnTo>
                  <a:lnTo>
                    <a:pt x="1005" y="0"/>
                  </a:lnTo>
                  <a:close/>
                </a:path>
              </a:pathLst>
            </a:custGeom>
            <a:solidFill>
              <a:srgbClr val="ACBDCA"/>
            </a:solidFill>
            <a:ln>
              <a:no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59" name="Google Shape;10907;p84">
              <a:extLst>
                <a:ext uri="{FF2B5EF4-FFF2-40B4-BE49-F238E27FC236}">
                  <a16:creationId xmlns:a16="http://schemas.microsoft.com/office/drawing/2014/main" id="{07209102-D3CA-3EAA-74C9-905740C0AA2A}"/>
                </a:ext>
              </a:extLst>
            </p:cNvPr>
            <p:cNvSpPr/>
            <p:nvPr/>
          </p:nvSpPr>
          <p:spPr>
            <a:xfrm>
              <a:off x="6309271" y="3533087"/>
              <a:ext cx="28912" cy="19931"/>
            </a:xfrm>
            <a:custGeom>
              <a:avLst/>
              <a:gdLst/>
              <a:ahLst/>
              <a:cxnLst/>
              <a:rect l="l" t="t" r="r" b="b"/>
              <a:pathLst>
                <a:path w="1101" h="759" extrusionOk="0">
                  <a:moveTo>
                    <a:pt x="48" y="0"/>
                  </a:moveTo>
                  <a:lnTo>
                    <a:pt x="48" y="508"/>
                  </a:lnTo>
                  <a:cubicBezTo>
                    <a:pt x="48" y="555"/>
                    <a:pt x="29" y="603"/>
                    <a:pt x="0" y="651"/>
                  </a:cubicBezTo>
                  <a:cubicBezTo>
                    <a:pt x="177" y="723"/>
                    <a:pt x="364" y="759"/>
                    <a:pt x="550" y="759"/>
                  </a:cubicBezTo>
                  <a:cubicBezTo>
                    <a:pt x="737" y="759"/>
                    <a:pt x="924" y="723"/>
                    <a:pt x="1101" y="651"/>
                  </a:cubicBezTo>
                  <a:cubicBezTo>
                    <a:pt x="1072" y="603"/>
                    <a:pt x="1053" y="555"/>
                    <a:pt x="1053" y="508"/>
                  </a:cubicBezTo>
                  <a:lnTo>
                    <a:pt x="1053" y="0"/>
                  </a:lnTo>
                  <a:close/>
                </a:path>
              </a:pathLst>
            </a:custGeom>
            <a:solidFill>
              <a:srgbClr val="96ABBC"/>
            </a:solidFill>
            <a:ln>
              <a:no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60" name="Google Shape;10908;p84">
              <a:extLst>
                <a:ext uri="{FF2B5EF4-FFF2-40B4-BE49-F238E27FC236}">
                  <a16:creationId xmlns:a16="http://schemas.microsoft.com/office/drawing/2014/main" id="{16FBFF3A-0870-53D5-A386-A92D2999C5F1}"/>
                </a:ext>
              </a:extLst>
            </p:cNvPr>
            <p:cNvSpPr/>
            <p:nvPr/>
          </p:nvSpPr>
          <p:spPr>
            <a:xfrm>
              <a:off x="6284140" y="3553938"/>
              <a:ext cx="78938" cy="97530"/>
            </a:xfrm>
            <a:custGeom>
              <a:avLst/>
              <a:gdLst/>
              <a:ahLst/>
              <a:cxnLst/>
              <a:rect l="l" t="t" r="r" b="b"/>
              <a:pathLst>
                <a:path w="3006" h="3714" extrusionOk="0">
                  <a:moveTo>
                    <a:pt x="737" y="1"/>
                  </a:moveTo>
                  <a:lnTo>
                    <a:pt x="278" y="230"/>
                  </a:lnTo>
                  <a:cubicBezTo>
                    <a:pt x="105" y="317"/>
                    <a:pt x="0" y="489"/>
                    <a:pt x="0" y="680"/>
                  </a:cubicBezTo>
                  <a:lnTo>
                    <a:pt x="0" y="2135"/>
                  </a:lnTo>
                  <a:cubicBezTo>
                    <a:pt x="0" y="2671"/>
                    <a:pt x="163" y="3207"/>
                    <a:pt x="469" y="3657"/>
                  </a:cubicBezTo>
                  <a:lnTo>
                    <a:pt x="507" y="3714"/>
                  </a:lnTo>
                  <a:lnTo>
                    <a:pt x="2508" y="3714"/>
                  </a:lnTo>
                  <a:lnTo>
                    <a:pt x="2546" y="3657"/>
                  </a:lnTo>
                  <a:cubicBezTo>
                    <a:pt x="2843" y="3207"/>
                    <a:pt x="3005" y="2671"/>
                    <a:pt x="3005" y="2135"/>
                  </a:cubicBezTo>
                  <a:lnTo>
                    <a:pt x="3005" y="680"/>
                  </a:lnTo>
                  <a:cubicBezTo>
                    <a:pt x="3005" y="489"/>
                    <a:pt x="2900" y="317"/>
                    <a:pt x="2728" y="230"/>
                  </a:cubicBezTo>
                  <a:lnTo>
                    <a:pt x="2278" y="1"/>
                  </a:lnTo>
                  <a:cubicBezTo>
                    <a:pt x="2102" y="203"/>
                    <a:pt x="1594" y="211"/>
                    <a:pt x="1513" y="211"/>
                  </a:cubicBezTo>
                  <a:cubicBezTo>
                    <a:pt x="1506" y="211"/>
                    <a:pt x="1503" y="211"/>
                    <a:pt x="1503" y="211"/>
                  </a:cubicBezTo>
                  <a:cubicBezTo>
                    <a:pt x="1503" y="211"/>
                    <a:pt x="1499" y="211"/>
                    <a:pt x="1492" y="211"/>
                  </a:cubicBezTo>
                  <a:cubicBezTo>
                    <a:pt x="1412" y="211"/>
                    <a:pt x="904" y="203"/>
                    <a:pt x="737" y="1"/>
                  </a:cubicBezTo>
                  <a:close/>
                </a:path>
              </a:pathLst>
            </a:custGeom>
            <a:solidFill>
              <a:srgbClr val="E3E9ED"/>
            </a:solidFill>
            <a:ln>
              <a:no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61" name="Google Shape;10909;p84">
              <a:extLst>
                <a:ext uri="{FF2B5EF4-FFF2-40B4-BE49-F238E27FC236}">
                  <a16:creationId xmlns:a16="http://schemas.microsoft.com/office/drawing/2014/main" id="{EB47BA17-2E67-DC30-957B-C40F0F3AC081}"/>
                </a:ext>
              </a:extLst>
            </p:cNvPr>
            <p:cNvSpPr/>
            <p:nvPr/>
          </p:nvSpPr>
          <p:spPr>
            <a:xfrm>
              <a:off x="6297454" y="3480567"/>
              <a:ext cx="52546" cy="59321"/>
            </a:xfrm>
            <a:custGeom>
              <a:avLst/>
              <a:gdLst/>
              <a:ahLst/>
              <a:cxnLst/>
              <a:rect l="l" t="t" r="r" b="b"/>
              <a:pathLst>
                <a:path w="2001" h="2259" extrusionOk="0">
                  <a:moveTo>
                    <a:pt x="747" y="0"/>
                  </a:moveTo>
                  <a:cubicBezTo>
                    <a:pt x="335" y="0"/>
                    <a:pt x="0" y="335"/>
                    <a:pt x="0" y="756"/>
                  </a:cubicBezTo>
                  <a:lnTo>
                    <a:pt x="0" y="1254"/>
                  </a:lnTo>
                  <a:cubicBezTo>
                    <a:pt x="0" y="1809"/>
                    <a:pt x="450" y="2259"/>
                    <a:pt x="996" y="2259"/>
                  </a:cubicBezTo>
                  <a:cubicBezTo>
                    <a:pt x="1551" y="2259"/>
                    <a:pt x="2001" y="1809"/>
                    <a:pt x="2001" y="1254"/>
                  </a:cubicBezTo>
                  <a:lnTo>
                    <a:pt x="2001" y="756"/>
                  </a:lnTo>
                  <a:cubicBezTo>
                    <a:pt x="2001" y="335"/>
                    <a:pt x="1666" y="0"/>
                    <a:pt x="1254" y="0"/>
                  </a:cubicBezTo>
                  <a:close/>
                </a:path>
              </a:pathLst>
            </a:custGeom>
            <a:solidFill>
              <a:srgbClr val="BECBD5"/>
            </a:solidFill>
            <a:ln>
              <a:no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62" name="Google Shape;10910;p84">
              <a:extLst>
                <a:ext uri="{FF2B5EF4-FFF2-40B4-BE49-F238E27FC236}">
                  <a16:creationId xmlns:a16="http://schemas.microsoft.com/office/drawing/2014/main" id="{EF02E729-E977-9B98-C1EA-D7D89F124155}"/>
                </a:ext>
              </a:extLst>
            </p:cNvPr>
            <p:cNvSpPr/>
            <p:nvPr/>
          </p:nvSpPr>
          <p:spPr>
            <a:xfrm>
              <a:off x="6297454" y="3480567"/>
              <a:ext cx="36213" cy="59269"/>
            </a:xfrm>
            <a:custGeom>
              <a:avLst/>
              <a:gdLst/>
              <a:ahLst/>
              <a:cxnLst/>
              <a:rect l="l" t="t" r="r" b="b"/>
              <a:pathLst>
                <a:path w="1379" h="2257" extrusionOk="0">
                  <a:moveTo>
                    <a:pt x="756" y="0"/>
                  </a:moveTo>
                  <a:cubicBezTo>
                    <a:pt x="335" y="0"/>
                    <a:pt x="0" y="335"/>
                    <a:pt x="0" y="756"/>
                  </a:cubicBezTo>
                  <a:lnTo>
                    <a:pt x="0" y="1254"/>
                  </a:lnTo>
                  <a:cubicBezTo>
                    <a:pt x="0" y="1828"/>
                    <a:pt x="471" y="2257"/>
                    <a:pt x="1001" y="2257"/>
                  </a:cubicBezTo>
                  <a:cubicBezTo>
                    <a:pt x="1125" y="2257"/>
                    <a:pt x="1253" y="2233"/>
                    <a:pt x="1379" y="2182"/>
                  </a:cubicBezTo>
                  <a:cubicBezTo>
                    <a:pt x="996" y="2029"/>
                    <a:pt x="747" y="1665"/>
                    <a:pt x="747" y="1254"/>
                  </a:cubicBezTo>
                  <a:lnTo>
                    <a:pt x="747" y="756"/>
                  </a:lnTo>
                  <a:cubicBezTo>
                    <a:pt x="747" y="383"/>
                    <a:pt x="1015" y="77"/>
                    <a:pt x="1379" y="10"/>
                  </a:cubicBezTo>
                  <a:cubicBezTo>
                    <a:pt x="1331" y="10"/>
                    <a:pt x="1292" y="0"/>
                    <a:pt x="1254" y="0"/>
                  </a:cubicBezTo>
                  <a:close/>
                </a:path>
              </a:pathLst>
            </a:custGeom>
            <a:solidFill>
              <a:srgbClr val="ACBDCA"/>
            </a:solidFill>
            <a:ln>
              <a:no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63" name="Google Shape;10911;p84">
              <a:extLst>
                <a:ext uri="{FF2B5EF4-FFF2-40B4-BE49-F238E27FC236}">
                  <a16:creationId xmlns:a16="http://schemas.microsoft.com/office/drawing/2014/main" id="{4A002F10-C2AE-D7CF-B8D3-60378AF75468}"/>
                </a:ext>
              </a:extLst>
            </p:cNvPr>
            <p:cNvSpPr/>
            <p:nvPr/>
          </p:nvSpPr>
          <p:spPr>
            <a:xfrm>
              <a:off x="6297454" y="3651441"/>
              <a:ext cx="52546" cy="46034"/>
            </a:xfrm>
            <a:custGeom>
              <a:avLst/>
              <a:gdLst/>
              <a:ahLst/>
              <a:cxnLst/>
              <a:rect l="l" t="t" r="r" b="b"/>
              <a:pathLst>
                <a:path w="2001" h="1753" extrusionOk="0">
                  <a:moveTo>
                    <a:pt x="0" y="1"/>
                  </a:moveTo>
                  <a:lnTo>
                    <a:pt x="0" y="1503"/>
                  </a:lnTo>
                  <a:cubicBezTo>
                    <a:pt x="0" y="1647"/>
                    <a:pt x="106" y="1752"/>
                    <a:pt x="249" y="1752"/>
                  </a:cubicBezTo>
                  <a:lnTo>
                    <a:pt x="1752" y="1752"/>
                  </a:lnTo>
                  <a:cubicBezTo>
                    <a:pt x="1886" y="1752"/>
                    <a:pt x="2001" y="1647"/>
                    <a:pt x="2001" y="1503"/>
                  </a:cubicBezTo>
                  <a:lnTo>
                    <a:pt x="2001" y="1"/>
                  </a:lnTo>
                  <a:close/>
                </a:path>
              </a:pathLst>
            </a:custGeom>
            <a:solidFill>
              <a:srgbClr val="63798C"/>
            </a:solidFill>
            <a:ln>
              <a:no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64" name="Google Shape;10912;p84">
              <a:extLst>
                <a:ext uri="{FF2B5EF4-FFF2-40B4-BE49-F238E27FC236}">
                  <a16:creationId xmlns:a16="http://schemas.microsoft.com/office/drawing/2014/main" id="{FE02F69E-2669-58C7-BF12-A729807D51CB}"/>
                </a:ext>
              </a:extLst>
            </p:cNvPr>
            <p:cNvSpPr/>
            <p:nvPr/>
          </p:nvSpPr>
          <p:spPr>
            <a:xfrm>
              <a:off x="6284140" y="3564757"/>
              <a:ext cx="13340" cy="86711"/>
            </a:xfrm>
            <a:custGeom>
              <a:avLst/>
              <a:gdLst/>
              <a:ahLst/>
              <a:cxnLst/>
              <a:rect l="l" t="t" r="r" b="b"/>
              <a:pathLst>
                <a:path w="508" h="3302" extrusionOk="0">
                  <a:moveTo>
                    <a:pt x="77" y="0"/>
                  </a:moveTo>
                  <a:cubicBezTo>
                    <a:pt x="29" y="77"/>
                    <a:pt x="0" y="163"/>
                    <a:pt x="0" y="259"/>
                  </a:cubicBezTo>
                  <a:lnTo>
                    <a:pt x="0" y="1713"/>
                  </a:lnTo>
                  <a:cubicBezTo>
                    <a:pt x="0" y="2259"/>
                    <a:pt x="163" y="2795"/>
                    <a:pt x="469" y="3245"/>
                  </a:cubicBezTo>
                  <a:lnTo>
                    <a:pt x="507" y="3302"/>
                  </a:lnTo>
                  <a:lnTo>
                    <a:pt x="507" y="565"/>
                  </a:lnTo>
                  <a:cubicBezTo>
                    <a:pt x="507" y="412"/>
                    <a:pt x="431" y="259"/>
                    <a:pt x="306" y="163"/>
                  </a:cubicBezTo>
                  <a:lnTo>
                    <a:pt x="77" y="0"/>
                  </a:lnTo>
                  <a:close/>
                </a:path>
              </a:pathLst>
            </a:custGeom>
            <a:solidFill>
              <a:srgbClr val="909FAD"/>
            </a:solidFill>
            <a:ln>
              <a:no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65" name="Google Shape;10913;p84">
              <a:extLst>
                <a:ext uri="{FF2B5EF4-FFF2-40B4-BE49-F238E27FC236}">
                  <a16:creationId xmlns:a16="http://schemas.microsoft.com/office/drawing/2014/main" id="{34FA9A1B-E129-FF5E-DA8F-C996953D50F8}"/>
                </a:ext>
              </a:extLst>
            </p:cNvPr>
            <p:cNvSpPr/>
            <p:nvPr/>
          </p:nvSpPr>
          <p:spPr>
            <a:xfrm>
              <a:off x="6349974" y="3564757"/>
              <a:ext cx="13104" cy="86711"/>
            </a:xfrm>
            <a:custGeom>
              <a:avLst/>
              <a:gdLst/>
              <a:ahLst/>
              <a:cxnLst/>
              <a:rect l="l" t="t" r="r" b="b"/>
              <a:pathLst>
                <a:path w="499" h="3302" extrusionOk="0">
                  <a:moveTo>
                    <a:pt x="422" y="0"/>
                  </a:moveTo>
                  <a:lnTo>
                    <a:pt x="202" y="163"/>
                  </a:lnTo>
                  <a:cubicBezTo>
                    <a:pt x="77" y="259"/>
                    <a:pt x="1" y="412"/>
                    <a:pt x="1" y="565"/>
                  </a:cubicBezTo>
                  <a:lnTo>
                    <a:pt x="1" y="3302"/>
                  </a:lnTo>
                  <a:lnTo>
                    <a:pt x="39" y="3245"/>
                  </a:lnTo>
                  <a:cubicBezTo>
                    <a:pt x="345" y="2795"/>
                    <a:pt x="498" y="2259"/>
                    <a:pt x="498" y="1713"/>
                  </a:cubicBezTo>
                  <a:lnTo>
                    <a:pt x="498" y="259"/>
                  </a:lnTo>
                  <a:cubicBezTo>
                    <a:pt x="498" y="163"/>
                    <a:pt x="479" y="77"/>
                    <a:pt x="422" y="0"/>
                  </a:cubicBezTo>
                  <a:close/>
                </a:path>
              </a:pathLst>
            </a:custGeom>
            <a:solidFill>
              <a:srgbClr val="909FAD"/>
            </a:solidFill>
            <a:ln>
              <a:no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66" name="Google Shape;10914;p84">
              <a:extLst>
                <a:ext uri="{FF2B5EF4-FFF2-40B4-BE49-F238E27FC236}">
                  <a16:creationId xmlns:a16="http://schemas.microsoft.com/office/drawing/2014/main" id="{476E2817-F49E-7D2F-DA56-2D6E6A6648F4}"/>
                </a:ext>
              </a:extLst>
            </p:cNvPr>
            <p:cNvSpPr/>
            <p:nvPr/>
          </p:nvSpPr>
          <p:spPr>
            <a:xfrm>
              <a:off x="6303494" y="3546532"/>
              <a:ext cx="40467" cy="104935"/>
            </a:xfrm>
            <a:custGeom>
              <a:avLst/>
              <a:gdLst/>
              <a:ahLst/>
              <a:cxnLst/>
              <a:rect l="l" t="t" r="r" b="b"/>
              <a:pathLst>
                <a:path w="1541" h="3996" extrusionOk="0">
                  <a:moveTo>
                    <a:pt x="244" y="0"/>
                  </a:moveTo>
                  <a:cubicBezTo>
                    <a:pt x="232" y="0"/>
                    <a:pt x="220" y="5"/>
                    <a:pt x="211" y="15"/>
                  </a:cubicBezTo>
                  <a:lnTo>
                    <a:pt x="0" y="283"/>
                  </a:lnTo>
                  <a:lnTo>
                    <a:pt x="345" y="704"/>
                  </a:lnTo>
                  <a:cubicBezTo>
                    <a:pt x="367" y="732"/>
                    <a:pt x="399" y="747"/>
                    <a:pt x="431" y="747"/>
                  </a:cubicBezTo>
                  <a:cubicBezTo>
                    <a:pt x="454" y="747"/>
                    <a:pt x="478" y="739"/>
                    <a:pt x="498" y="723"/>
                  </a:cubicBezTo>
                  <a:lnTo>
                    <a:pt x="641" y="599"/>
                  </a:lnTo>
                  <a:lnTo>
                    <a:pt x="641" y="3996"/>
                  </a:lnTo>
                  <a:lnTo>
                    <a:pt x="900" y="3996"/>
                  </a:lnTo>
                  <a:lnTo>
                    <a:pt x="900" y="599"/>
                  </a:lnTo>
                  <a:lnTo>
                    <a:pt x="1043" y="713"/>
                  </a:lnTo>
                  <a:cubicBezTo>
                    <a:pt x="1065" y="735"/>
                    <a:pt x="1090" y="745"/>
                    <a:pt x="1115" y="745"/>
                  </a:cubicBezTo>
                  <a:cubicBezTo>
                    <a:pt x="1146" y="745"/>
                    <a:pt x="1175" y="730"/>
                    <a:pt x="1196" y="704"/>
                  </a:cubicBezTo>
                  <a:lnTo>
                    <a:pt x="1541" y="283"/>
                  </a:lnTo>
                  <a:lnTo>
                    <a:pt x="1321" y="15"/>
                  </a:lnTo>
                  <a:cubicBezTo>
                    <a:pt x="1311" y="5"/>
                    <a:pt x="1299" y="0"/>
                    <a:pt x="1287" y="0"/>
                  </a:cubicBezTo>
                  <a:cubicBezTo>
                    <a:pt x="1275" y="0"/>
                    <a:pt x="1263" y="5"/>
                    <a:pt x="1254" y="15"/>
                  </a:cubicBezTo>
                  <a:lnTo>
                    <a:pt x="766" y="493"/>
                  </a:lnTo>
                  <a:lnTo>
                    <a:pt x="278" y="15"/>
                  </a:lnTo>
                  <a:cubicBezTo>
                    <a:pt x="268" y="5"/>
                    <a:pt x="256" y="0"/>
                    <a:pt x="244" y="0"/>
                  </a:cubicBezTo>
                  <a:close/>
                </a:path>
              </a:pathLst>
            </a:custGeom>
            <a:solidFill>
              <a:srgbClr val="909FAD"/>
            </a:solidFill>
            <a:ln>
              <a:no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67" name="Google Shape;10915;p84">
              <a:extLst>
                <a:ext uri="{FF2B5EF4-FFF2-40B4-BE49-F238E27FC236}">
                  <a16:creationId xmlns:a16="http://schemas.microsoft.com/office/drawing/2014/main" id="{A7DD2CF3-A8E1-7AC7-8D80-96545F4BA96A}"/>
                </a:ext>
              </a:extLst>
            </p:cNvPr>
            <p:cNvSpPr/>
            <p:nvPr/>
          </p:nvSpPr>
          <p:spPr>
            <a:xfrm>
              <a:off x="6320563" y="3664755"/>
              <a:ext cx="6565" cy="32720"/>
            </a:xfrm>
            <a:custGeom>
              <a:avLst/>
              <a:gdLst/>
              <a:ahLst/>
              <a:cxnLst/>
              <a:rect l="l" t="t" r="r" b="b"/>
              <a:pathLst>
                <a:path w="250" h="1246" extrusionOk="0">
                  <a:moveTo>
                    <a:pt x="132" y="0"/>
                  </a:moveTo>
                  <a:cubicBezTo>
                    <a:pt x="127" y="0"/>
                    <a:pt x="121" y="0"/>
                    <a:pt x="116" y="1"/>
                  </a:cubicBezTo>
                  <a:cubicBezTo>
                    <a:pt x="49" y="1"/>
                    <a:pt x="1" y="49"/>
                    <a:pt x="1" y="116"/>
                  </a:cubicBezTo>
                  <a:lnTo>
                    <a:pt x="1" y="1245"/>
                  </a:lnTo>
                  <a:lnTo>
                    <a:pt x="250" y="1245"/>
                  </a:lnTo>
                  <a:lnTo>
                    <a:pt x="250" y="116"/>
                  </a:lnTo>
                  <a:cubicBezTo>
                    <a:pt x="250" y="54"/>
                    <a:pt x="200" y="0"/>
                    <a:pt x="132" y="0"/>
                  </a:cubicBezTo>
                  <a:close/>
                </a:path>
              </a:pathLst>
            </a:custGeom>
            <a:solidFill>
              <a:srgbClr val="4B637A"/>
            </a:solidFill>
            <a:ln>
              <a:no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68" name="Google Shape;10916;p84">
              <a:extLst>
                <a:ext uri="{FF2B5EF4-FFF2-40B4-BE49-F238E27FC236}">
                  <a16:creationId xmlns:a16="http://schemas.microsoft.com/office/drawing/2014/main" id="{8088E6EC-F0B5-0B0E-4ECA-53FBBB9EA571}"/>
                </a:ext>
              </a:extLst>
            </p:cNvPr>
            <p:cNvSpPr/>
            <p:nvPr/>
          </p:nvSpPr>
          <p:spPr>
            <a:xfrm>
              <a:off x="6297454" y="3480567"/>
              <a:ext cx="52546" cy="26418"/>
            </a:xfrm>
            <a:custGeom>
              <a:avLst/>
              <a:gdLst/>
              <a:ahLst/>
              <a:cxnLst/>
              <a:rect l="l" t="t" r="r" b="b"/>
              <a:pathLst>
                <a:path w="2001" h="1006" extrusionOk="0">
                  <a:moveTo>
                    <a:pt x="747" y="0"/>
                  </a:moveTo>
                  <a:cubicBezTo>
                    <a:pt x="335" y="0"/>
                    <a:pt x="0" y="335"/>
                    <a:pt x="0" y="756"/>
                  </a:cubicBezTo>
                  <a:cubicBezTo>
                    <a:pt x="0" y="756"/>
                    <a:pt x="747" y="1005"/>
                    <a:pt x="2001" y="1005"/>
                  </a:cubicBezTo>
                  <a:lnTo>
                    <a:pt x="2001" y="756"/>
                  </a:lnTo>
                  <a:cubicBezTo>
                    <a:pt x="2001" y="335"/>
                    <a:pt x="1666" y="0"/>
                    <a:pt x="1245" y="0"/>
                  </a:cubicBezTo>
                  <a:close/>
                </a:path>
              </a:pathLst>
            </a:custGeom>
            <a:solidFill>
              <a:srgbClr val="657E93"/>
            </a:solidFill>
            <a:ln>
              <a:no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69" name="Google Shape;10917;p84">
              <a:extLst>
                <a:ext uri="{FF2B5EF4-FFF2-40B4-BE49-F238E27FC236}">
                  <a16:creationId xmlns:a16="http://schemas.microsoft.com/office/drawing/2014/main" id="{37001838-719B-F981-0210-4FD4878A44CB}"/>
                </a:ext>
              </a:extLst>
            </p:cNvPr>
            <p:cNvSpPr/>
            <p:nvPr/>
          </p:nvSpPr>
          <p:spPr>
            <a:xfrm>
              <a:off x="6297454" y="3480567"/>
              <a:ext cx="36213" cy="23897"/>
            </a:xfrm>
            <a:custGeom>
              <a:avLst/>
              <a:gdLst/>
              <a:ahLst/>
              <a:cxnLst/>
              <a:rect l="l" t="t" r="r" b="b"/>
              <a:pathLst>
                <a:path w="1379" h="910" extrusionOk="0">
                  <a:moveTo>
                    <a:pt x="756" y="0"/>
                  </a:moveTo>
                  <a:cubicBezTo>
                    <a:pt x="335" y="0"/>
                    <a:pt x="0" y="335"/>
                    <a:pt x="0" y="756"/>
                  </a:cubicBezTo>
                  <a:cubicBezTo>
                    <a:pt x="249" y="823"/>
                    <a:pt x="498" y="881"/>
                    <a:pt x="756" y="909"/>
                  </a:cubicBezTo>
                  <a:lnTo>
                    <a:pt x="747" y="756"/>
                  </a:lnTo>
                  <a:cubicBezTo>
                    <a:pt x="747" y="383"/>
                    <a:pt x="1015" y="77"/>
                    <a:pt x="1379" y="10"/>
                  </a:cubicBezTo>
                  <a:cubicBezTo>
                    <a:pt x="1331" y="10"/>
                    <a:pt x="1292" y="0"/>
                    <a:pt x="1254" y="0"/>
                  </a:cubicBezTo>
                  <a:close/>
                </a:path>
              </a:pathLst>
            </a:custGeom>
            <a:solidFill>
              <a:srgbClr val="657E93"/>
            </a:solidFill>
            <a:ln>
              <a:no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70" name="Google Shape;10918;p84">
              <a:extLst>
                <a:ext uri="{FF2B5EF4-FFF2-40B4-BE49-F238E27FC236}">
                  <a16:creationId xmlns:a16="http://schemas.microsoft.com/office/drawing/2014/main" id="{0926465C-C50D-D2D1-CC2E-A46F14B28381}"/>
                </a:ext>
              </a:extLst>
            </p:cNvPr>
            <p:cNvSpPr/>
            <p:nvPr/>
          </p:nvSpPr>
          <p:spPr>
            <a:xfrm>
              <a:off x="6415808" y="3533087"/>
              <a:ext cx="26181" cy="26418"/>
            </a:xfrm>
            <a:custGeom>
              <a:avLst/>
              <a:gdLst/>
              <a:ahLst/>
              <a:cxnLst/>
              <a:rect l="l" t="t" r="r" b="b"/>
              <a:pathLst>
                <a:path w="997" h="1006" extrusionOk="0">
                  <a:moveTo>
                    <a:pt x="1" y="0"/>
                  </a:moveTo>
                  <a:lnTo>
                    <a:pt x="1" y="1005"/>
                  </a:lnTo>
                  <a:lnTo>
                    <a:pt x="996" y="1005"/>
                  </a:lnTo>
                  <a:lnTo>
                    <a:pt x="996" y="0"/>
                  </a:lnTo>
                  <a:close/>
                </a:path>
              </a:pathLst>
            </a:custGeom>
            <a:solidFill>
              <a:srgbClr val="ACBDCA"/>
            </a:solidFill>
            <a:ln>
              <a:no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71" name="Google Shape;10919;p84">
              <a:extLst>
                <a:ext uri="{FF2B5EF4-FFF2-40B4-BE49-F238E27FC236}">
                  <a16:creationId xmlns:a16="http://schemas.microsoft.com/office/drawing/2014/main" id="{14952A65-9DE5-3BCF-2C75-0A85AF550643}"/>
                </a:ext>
              </a:extLst>
            </p:cNvPr>
            <p:cNvSpPr/>
            <p:nvPr/>
          </p:nvSpPr>
          <p:spPr>
            <a:xfrm>
              <a:off x="6414574" y="3533087"/>
              <a:ext cx="28676" cy="19931"/>
            </a:xfrm>
            <a:custGeom>
              <a:avLst/>
              <a:gdLst/>
              <a:ahLst/>
              <a:cxnLst/>
              <a:rect l="l" t="t" r="r" b="b"/>
              <a:pathLst>
                <a:path w="1092" h="759" extrusionOk="0">
                  <a:moveTo>
                    <a:pt x="48" y="0"/>
                  </a:moveTo>
                  <a:lnTo>
                    <a:pt x="48" y="508"/>
                  </a:lnTo>
                  <a:cubicBezTo>
                    <a:pt x="48" y="555"/>
                    <a:pt x="29" y="603"/>
                    <a:pt x="0" y="651"/>
                  </a:cubicBezTo>
                  <a:cubicBezTo>
                    <a:pt x="172" y="723"/>
                    <a:pt x="359" y="759"/>
                    <a:pt x="546" y="759"/>
                  </a:cubicBezTo>
                  <a:cubicBezTo>
                    <a:pt x="732" y="759"/>
                    <a:pt x="919" y="723"/>
                    <a:pt x="1091" y="651"/>
                  </a:cubicBezTo>
                  <a:cubicBezTo>
                    <a:pt x="1062" y="603"/>
                    <a:pt x="1043" y="555"/>
                    <a:pt x="1043" y="508"/>
                  </a:cubicBezTo>
                  <a:lnTo>
                    <a:pt x="1043" y="0"/>
                  </a:lnTo>
                  <a:close/>
                </a:path>
              </a:pathLst>
            </a:custGeom>
            <a:solidFill>
              <a:srgbClr val="96ABBC"/>
            </a:solidFill>
            <a:ln>
              <a:no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72" name="Google Shape;10920;p84">
              <a:extLst>
                <a:ext uri="{FF2B5EF4-FFF2-40B4-BE49-F238E27FC236}">
                  <a16:creationId xmlns:a16="http://schemas.microsoft.com/office/drawing/2014/main" id="{4A37D834-874C-3E33-4E66-304207DF3062}"/>
                </a:ext>
              </a:extLst>
            </p:cNvPr>
            <p:cNvSpPr/>
            <p:nvPr/>
          </p:nvSpPr>
          <p:spPr>
            <a:xfrm>
              <a:off x="6389443" y="3553938"/>
              <a:ext cx="78938" cy="97530"/>
            </a:xfrm>
            <a:custGeom>
              <a:avLst/>
              <a:gdLst/>
              <a:ahLst/>
              <a:cxnLst/>
              <a:rect l="l" t="t" r="r" b="b"/>
              <a:pathLst>
                <a:path w="3006" h="3714" extrusionOk="0">
                  <a:moveTo>
                    <a:pt x="737" y="1"/>
                  </a:moveTo>
                  <a:lnTo>
                    <a:pt x="278" y="230"/>
                  </a:lnTo>
                  <a:cubicBezTo>
                    <a:pt x="105" y="317"/>
                    <a:pt x="0" y="489"/>
                    <a:pt x="0" y="680"/>
                  </a:cubicBezTo>
                  <a:lnTo>
                    <a:pt x="0" y="2135"/>
                  </a:lnTo>
                  <a:cubicBezTo>
                    <a:pt x="0" y="2671"/>
                    <a:pt x="163" y="3207"/>
                    <a:pt x="459" y="3657"/>
                  </a:cubicBezTo>
                  <a:lnTo>
                    <a:pt x="498" y="3714"/>
                  </a:lnTo>
                  <a:lnTo>
                    <a:pt x="2508" y="3714"/>
                  </a:lnTo>
                  <a:lnTo>
                    <a:pt x="2536" y="3657"/>
                  </a:lnTo>
                  <a:cubicBezTo>
                    <a:pt x="2842" y="3207"/>
                    <a:pt x="3005" y="2671"/>
                    <a:pt x="3005" y="2135"/>
                  </a:cubicBezTo>
                  <a:lnTo>
                    <a:pt x="3005" y="680"/>
                  </a:lnTo>
                  <a:cubicBezTo>
                    <a:pt x="3005" y="489"/>
                    <a:pt x="2900" y="317"/>
                    <a:pt x="2728" y="230"/>
                  </a:cubicBezTo>
                  <a:lnTo>
                    <a:pt x="2268" y="1"/>
                  </a:lnTo>
                  <a:cubicBezTo>
                    <a:pt x="2101" y="203"/>
                    <a:pt x="1593" y="211"/>
                    <a:pt x="1513" y="211"/>
                  </a:cubicBezTo>
                  <a:cubicBezTo>
                    <a:pt x="1506" y="211"/>
                    <a:pt x="1503" y="211"/>
                    <a:pt x="1503" y="211"/>
                  </a:cubicBezTo>
                  <a:cubicBezTo>
                    <a:pt x="1503" y="211"/>
                    <a:pt x="1499" y="211"/>
                    <a:pt x="1492" y="211"/>
                  </a:cubicBezTo>
                  <a:cubicBezTo>
                    <a:pt x="1412" y="211"/>
                    <a:pt x="904" y="203"/>
                    <a:pt x="737" y="1"/>
                  </a:cubicBezTo>
                  <a:close/>
                </a:path>
              </a:pathLst>
            </a:custGeom>
            <a:solidFill>
              <a:srgbClr val="657E93"/>
            </a:solidFill>
            <a:ln>
              <a:no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73" name="Google Shape;10921;p84">
              <a:extLst>
                <a:ext uri="{FF2B5EF4-FFF2-40B4-BE49-F238E27FC236}">
                  <a16:creationId xmlns:a16="http://schemas.microsoft.com/office/drawing/2014/main" id="{2F5C4B99-0872-37E8-50E5-4565C0EF1404}"/>
                </a:ext>
              </a:extLst>
            </p:cNvPr>
            <p:cNvSpPr/>
            <p:nvPr/>
          </p:nvSpPr>
          <p:spPr>
            <a:xfrm>
              <a:off x="6402494" y="3651441"/>
              <a:ext cx="52809" cy="46034"/>
            </a:xfrm>
            <a:custGeom>
              <a:avLst/>
              <a:gdLst/>
              <a:ahLst/>
              <a:cxnLst/>
              <a:rect l="l" t="t" r="r" b="b"/>
              <a:pathLst>
                <a:path w="2011" h="1753" extrusionOk="0">
                  <a:moveTo>
                    <a:pt x="1" y="1"/>
                  </a:moveTo>
                  <a:lnTo>
                    <a:pt x="1" y="1503"/>
                  </a:lnTo>
                  <a:cubicBezTo>
                    <a:pt x="1" y="1647"/>
                    <a:pt x="116" y="1752"/>
                    <a:pt x="250" y="1752"/>
                  </a:cubicBezTo>
                  <a:lnTo>
                    <a:pt x="1752" y="1752"/>
                  </a:lnTo>
                  <a:cubicBezTo>
                    <a:pt x="1896" y="1752"/>
                    <a:pt x="2011" y="1647"/>
                    <a:pt x="2011" y="1503"/>
                  </a:cubicBezTo>
                  <a:lnTo>
                    <a:pt x="2011" y="1"/>
                  </a:lnTo>
                  <a:close/>
                </a:path>
              </a:pathLst>
            </a:custGeom>
            <a:solidFill>
              <a:srgbClr val="76899A"/>
            </a:solidFill>
            <a:ln>
              <a:no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74" name="Google Shape;10922;p84">
              <a:extLst>
                <a:ext uri="{FF2B5EF4-FFF2-40B4-BE49-F238E27FC236}">
                  <a16:creationId xmlns:a16="http://schemas.microsoft.com/office/drawing/2014/main" id="{C58B35CD-DAAC-EC88-E49E-D5D57F5071B1}"/>
                </a:ext>
              </a:extLst>
            </p:cNvPr>
            <p:cNvSpPr/>
            <p:nvPr/>
          </p:nvSpPr>
          <p:spPr>
            <a:xfrm>
              <a:off x="6389443" y="3564757"/>
              <a:ext cx="13077" cy="86711"/>
            </a:xfrm>
            <a:custGeom>
              <a:avLst/>
              <a:gdLst/>
              <a:ahLst/>
              <a:cxnLst/>
              <a:rect l="l" t="t" r="r" b="b"/>
              <a:pathLst>
                <a:path w="498" h="3302" extrusionOk="0">
                  <a:moveTo>
                    <a:pt x="77" y="0"/>
                  </a:moveTo>
                  <a:cubicBezTo>
                    <a:pt x="29" y="77"/>
                    <a:pt x="0" y="163"/>
                    <a:pt x="0" y="259"/>
                  </a:cubicBezTo>
                  <a:lnTo>
                    <a:pt x="0" y="1713"/>
                  </a:lnTo>
                  <a:cubicBezTo>
                    <a:pt x="0" y="2259"/>
                    <a:pt x="163" y="2795"/>
                    <a:pt x="459" y="3245"/>
                  </a:cubicBezTo>
                  <a:lnTo>
                    <a:pt x="498" y="3302"/>
                  </a:lnTo>
                  <a:lnTo>
                    <a:pt x="498" y="565"/>
                  </a:lnTo>
                  <a:cubicBezTo>
                    <a:pt x="498" y="412"/>
                    <a:pt x="431" y="259"/>
                    <a:pt x="297" y="163"/>
                  </a:cubicBezTo>
                  <a:lnTo>
                    <a:pt x="77" y="0"/>
                  </a:lnTo>
                  <a:close/>
                </a:path>
              </a:pathLst>
            </a:custGeom>
            <a:solidFill>
              <a:srgbClr val="657E93"/>
            </a:solidFill>
            <a:ln>
              <a:no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75" name="Google Shape;10923;p84">
              <a:extLst>
                <a:ext uri="{FF2B5EF4-FFF2-40B4-BE49-F238E27FC236}">
                  <a16:creationId xmlns:a16="http://schemas.microsoft.com/office/drawing/2014/main" id="{0155ABD8-C38E-F8DB-5D53-F1F116C4CEEA}"/>
                </a:ext>
              </a:extLst>
            </p:cNvPr>
            <p:cNvSpPr/>
            <p:nvPr/>
          </p:nvSpPr>
          <p:spPr>
            <a:xfrm>
              <a:off x="6455277" y="3564757"/>
              <a:ext cx="13104" cy="86711"/>
            </a:xfrm>
            <a:custGeom>
              <a:avLst/>
              <a:gdLst/>
              <a:ahLst/>
              <a:cxnLst/>
              <a:rect l="l" t="t" r="r" b="b"/>
              <a:pathLst>
                <a:path w="499" h="3302" extrusionOk="0">
                  <a:moveTo>
                    <a:pt x="422" y="0"/>
                  </a:moveTo>
                  <a:lnTo>
                    <a:pt x="202" y="163"/>
                  </a:lnTo>
                  <a:cubicBezTo>
                    <a:pt x="68" y="259"/>
                    <a:pt x="1" y="412"/>
                    <a:pt x="1" y="565"/>
                  </a:cubicBezTo>
                  <a:lnTo>
                    <a:pt x="1" y="3302"/>
                  </a:lnTo>
                  <a:lnTo>
                    <a:pt x="39" y="3245"/>
                  </a:lnTo>
                  <a:cubicBezTo>
                    <a:pt x="335" y="2795"/>
                    <a:pt x="498" y="2259"/>
                    <a:pt x="498" y="1713"/>
                  </a:cubicBezTo>
                  <a:lnTo>
                    <a:pt x="498" y="259"/>
                  </a:lnTo>
                  <a:cubicBezTo>
                    <a:pt x="498" y="163"/>
                    <a:pt x="469" y="77"/>
                    <a:pt x="422" y="0"/>
                  </a:cubicBezTo>
                  <a:close/>
                </a:path>
              </a:pathLst>
            </a:custGeom>
            <a:solidFill>
              <a:srgbClr val="657E93"/>
            </a:solidFill>
            <a:ln>
              <a:no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76" name="Google Shape;10924;p84">
              <a:extLst>
                <a:ext uri="{FF2B5EF4-FFF2-40B4-BE49-F238E27FC236}">
                  <a16:creationId xmlns:a16="http://schemas.microsoft.com/office/drawing/2014/main" id="{1AD062B8-A1B2-FF64-D9CD-9366F00928E0}"/>
                </a:ext>
              </a:extLst>
            </p:cNvPr>
            <p:cNvSpPr/>
            <p:nvPr/>
          </p:nvSpPr>
          <p:spPr>
            <a:xfrm>
              <a:off x="6408797" y="3546270"/>
              <a:ext cx="40230" cy="105198"/>
            </a:xfrm>
            <a:custGeom>
              <a:avLst/>
              <a:gdLst/>
              <a:ahLst/>
              <a:cxnLst/>
              <a:rect l="l" t="t" r="r" b="b"/>
              <a:pathLst>
                <a:path w="1532" h="4006" extrusionOk="0">
                  <a:moveTo>
                    <a:pt x="244" y="1"/>
                  </a:moveTo>
                  <a:cubicBezTo>
                    <a:pt x="232" y="1"/>
                    <a:pt x="220" y="6"/>
                    <a:pt x="211" y="15"/>
                  </a:cubicBezTo>
                  <a:lnTo>
                    <a:pt x="0" y="293"/>
                  </a:lnTo>
                  <a:lnTo>
                    <a:pt x="335" y="714"/>
                  </a:lnTo>
                  <a:cubicBezTo>
                    <a:pt x="355" y="739"/>
                    <a:pt x="386" y="751"/>
                    <a:pt x="418" y="751"/>
                  </a:cubicBezTo>
                  <a:cubicBezTo>
                    <a:pt x="446" y="751"/>
                    <a:pt x="475" y="741"/>
                    <a:pt x="498" y="723"/>
                  </a:cubicBezTo>
                  <a:lnTo>
                    <a:pt x="641" y="609"/>
                  </a:lnTo>
                  <a:lnTo>
                    <a:pt x="641" y="4006"/>
                  </a:lnTo>
                  <a:lnTo>
                    <a:pt x="890" y="4006"/>
                  </a:lnTo>
                  <a:lnTo>
                    <a:pt x="890" y="609"/>
                  </a:lnTo>
                  <a:lnTo>
                    <a:pt x="1034" y="723"/>
                  </a:lnTo>
                  <a:cubicBezTo>
                    <a:pt x="1055" y="745"/>
                    <a:pt x="1081" y="755"/>
                    <a:pt x="1106" y="755"/>
                  </a:cubicBezTo>
                  <a:cubicBezTo>
                    <a:pt x="1136" y="755"/>
                    <a:pt x="1166" y="740"/>
                    <a:pt x="1187" y="714"/>
                  </a:cubicBezTo>
                  <a:lnTo>
                    <a:pt x="1531" y="293"/>
                  </a:lnTo>
                  <a:lnTo>
                    <a:pt x="1321" y="25"/>
                  </a:lnTo>
                  <a:cubicBezTo>
                    <a:pt x="1311" y="15"/>
                    <a:pt x="1299" y="10"/>
                    <a:pt x="1287" y="10"/>
                  </a:cubicBezTo>
                  <a:cubicBezTo>
                    <a:pt x="1275" y="10"/>
                    <a:pt x="1263" y="15"/>
                    <a:pt x="1254" y="25"/>
                  </a:cubicBezTo>
                  <a:lnTo>
                    <a:pt x="766" y="503"/>
                  </a:lnTo>
                  <a:lnTo>
                    <a:pt x="278" y="15"/>
                  </a:lnTo>
                  <a:cubicBezTo>
                    <a:pt x="268" y="6"/>
                    <a:pt x="256" y="1"/>
                    <a:pt x="244" y="1"/>
                  </a:cubicBezTo>
                  <a:close/>
                </a:path>
              </a:pathLst>
            </a:custGeom>
            <a:solidFill>
              <a:srgbClr val="657E93"/>
            </a:solidFill>
            <a:ln>
              <a:no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77" name="Google Shape;10925;p84">
              <a:extLst>
                <a:ext uri="{FF2B5EF4-FFF2-40B4-BE49-F238E27FC236}">
                  <a16:creationId xmlns:a16="http://schemas.microsoft.com/office/drawing/2014/main" id="{1B219024-B3A0-59AA-7949-C1A7B823067E}"/>
                </a:ext>
              </a:extLst>
            </p:cNvPr>
            <p:cNvSpPr/>
            <p:nvPr/>
          </p:nvSpPr>
          <p:spPr>
            <a:xfrm>
              <a:off x="6425866" y="3664781"/>
              <a:ext cx="6329" cy="32694"/>
            </a:xfrm>
            <a:custGeom>
              <a:avLst/>
              <a:gdLst/>
              <a:ahLst/>
              <a:cxnLst/>
              <a:rect l="l" t="t" r="r" b="b"/>
              <a:pathLst>
                <a:path w="241" h="1245" extrusionOk="0">
                  <a:moveTo>
                    <a:pt x="116" y="0"/>
                  </a:moveTo>
                  <a:cubicBezTo>
                    <a:pt x="49" y="0"/>
                    <a:pt x="1" y="48"/>
                    <a:pt x="1" y="115"/>
                  </a:cubicBezTo>
                  <a:lnTo>
                    <a:pt x="1" y="1244"/>
                  </a:lnTo>
                  <a:lnTo>
                    <a:pt x="240" y="1244"/>
                  </a:lnTo>
                  <a:lnTo>
                    <a:pt x="240" y="115"/>
                  </a:lnTo>
                  <a:cubicBezTo>
                    <a:pt x="240" y="48"/>
                    <a:pt x="183" y="0"/>
                    <a:pt x="116" y="0"/>
                  </a:cubicBezTo>
                  <a:close/>
                </a:path>
              </a:pathLst>
            </a:custGeom>
            <a:solidFill>
              <a:srgbClr val="63798C"/>
            </a:solidFill>
            <a:ln>
              <a:no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78" name="Google Shape;10926;p84">
              <a:extLst>
                <a:ext uri="{FF2B5EF4-FFF2-40B4-BE49-F238E27FC236}">
                  <a16:creationId xmlns:a16="http://schemas.microsoft.com/office/drawing/2014/main" id="{86715020-3FE2-E693-36BA-15522CA1E162}"/>
                </a:ext>
              </a:extLst>
            </p:cNvPr>
            <p:cNvSpPr/>
            <p:nvPr/>
          </p:nvSpPr>
          <p:spPr>
            <a:xfrm>
              <a:off x="6402494" y="3480567"/>
              <a:ext cx="52809" cy="59321"/>
            </a:xfrm>
            <a:custGeom>
              <a:avLst/>
              <a:gdLst/>
              <a:ahLst/>
              <a:cxnLst/>
              <a:rect l="l" t="t" r="r" b="b"/>
              <a:pathLst>
                <a:path w="2011" h="2259" extrusionOk="0">
                  <a:moveTo>
                    <a:pt x="757" y="0"/>
                  </a:moveTo>
                  <a:cubicBezTo>
                    <a:pt x="345" y="0"/>
                    <a:pt x="1" y="335"/>
                    <a:pt x="1" y="756"/>
                  </a:cubicBezTo>
                  <a:lnTo>
                    <a:pt x="1" y="1254"/>
                  </a:lnTo>
                  <a:cubicBezTo>
                    <a:pt x="1" y="1809"/>
                    <a:pt x="451" y="2259"/>
                    <a:pt x="1006" y="2259"/>
                  </a:cubicBezTo>
                  <a:cubicBezTo>
                    <a:pt x="1561" y="2259"/>
                    <a:pt x="2011" y="1809"/>
                    <a:pt x="2011" y="1254"/>
                  </a:cubicBezTo>
                  <a:lnTo>
                    <a:pt x="2011" y="756"/>
                  </a:lnTo>
                  <a:cubicBezTo>
                    <a:pt x="2011" y="335"/>
                    <a:pt x="1676" y="0"/>
                    <a:pt x="1254" y="0"/>
                  </a:cubicBezTo>
                  <a:close/>
                </a:path>
              </a:pathLst>
            </a:custGeom>
            <a:solidFill>
              <a:srgbClr val="BECBD5"/>
            </a:solidFill>
            <a:ln>
              <a:no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79" name="Google Shape;10927;p84">
              <a:extLst>
                <a:ext uri="{FF2B5EF4-FFF2-40B4-BE49-F238E27FC236}">
                  <a16:creationId xmlns:a16="http://schemas.microsoft.com/office/drawing/2014/main" id="{C5EC0ADE-B185-A799-1F98-8C4B23E7BC6B}"/>
                </a:ext>
              </a:extLst>
            </p:cNvPr>
            <p:cNvSpPr/>
            <p:nvPr/>
          </p:nvSpPr>
          <p:spPr>
            <a:xfrm>
              <a:off x="6402757" y="3480567"/>
              <a:ext cx="36213" cy="59269"/>
            </a:xfrm>
            <a:custGeom>
              <a:avLst/>
              <a:gdLst/>
              <a:ahLst/>
              <a:cxnLst/>
              <a:rect l="l" t="t" r="r" b="b"/>
              <a:pathLst>
                <a:path w="1379" h="2257" extrusionOk="0">
                  <a:moveTo>
                    <a:pt x="747" y="0"/>
                  </a:moveTo>
                  <a:cubicBezTo>
                    <a:pt x="335" y="0"/>
                    <a:pt x="0" y="335"/>
                    <a:pt x="0" y="756"/>
                  </a:cubicBezTo>
                  <a:lnTo>
                    <a:pt x="0" y="1254"/>
                  </a:lnTo>
                  <a:cubicBezTo>
                    <a:pt x="0" y="1828"/>
                    <a:pt x="471" y="2257"/>
                    <a:pt x="1001" y="2257"/>
                  </a:cubicBezTo>
                  <a:cubicBezTo>
                    <a:pt x="1125" y="2257"/>
                    <a:pt x="1253" y="2233"/>
                    <a:pt x="1378" y="2182"/>
                  </a:cubicBezTo>
                  <a:cubicBezTo>
                    <a:pt x="996" y="2029"/>
                    <a:pt x="747" y="1665"/>
                    <a:pt x="747" y="1254"/>
                  </a:cubicBezTo>
                  <a:lnTo>
                    <a:pt x="747" y="756"/>
                  </a:lnTo>
                  <a:cubicBezTo>
                    <a:pt x="747" y="383"/>
                    <a:pt x="1005" y="77"/>
                    <a:pt x="1369" y="10"/>
                  </a:cubicBezTo>
                  <a:cubicBezTo>
                    <a:pt x="1331" y="10"/>
                    <a:pt x="1292" y="0"/>
                    <a:pt x="1254" y="0"/>
                  </a:cubicBezTo>
                  <a:close/>
                </a:path>
              </a:pathLst>
            </a:custGeom>
            <a:solidFill>
              <a:srgbClr val="ACBDCA"/>
            </a:solidFill>
            <a:ln>
              <a:no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80" name="Google Shape;10928;p84">
              <a:extLst>
                <a:ext uri="{FF2B5EF4-FFF2-40B4-BE49-F238E27FC236}">
                  <a16:creationId xmlns:a16="http://schemas.microsoft.com/office/drawing/2014/main" id="{C84F09BE-C9EA-20B6-108D-E42C5833E899}"/>
                </a:ext>
              </a:extLst>
            </p:cNvPr>
            <p:cNvSpPr/>
            <p:nvPr/>
          </p:nvSpPr>
          <p:spPr>
            <a:xfrm>
              <a:off x="6402494" y="3480567"/>
              <a:ext cx="52809" cy="26418"/>
            </a:xfrm>
            <a:custGeom>
              <a:avLst/>
              <a:gdLst/>
              <a:ahLst/>
              <a:cxnLst/>
              <a:rect l="l" t="t" r="r" b="b"/>
              <a:pathLst>
                <a:path w="2011" h="1006" extrusionOk="0">
                  <a:moveTo>
                    <a:pt x="757" y="0"/>
                  </a:moveTo>
                  <a:cubicBezTo>
                    <a:pt x="336" y="0"/>
                    <a:pt x="1" y="335"/>
                    <a:pt x="1" y="756"/>
                  </a:cubicBezTo>
                  <a:cubicBezTo>
                    <a:pt x="1" y="756"/>
                    <a:pt x="757" y="1005"/>
                    <a:pt x="2011" y="1005"/>
                  </a:cubicBezTo>
                  <a:lnTo>
                    <a:pt x="2011" y="756"/>
                  </a:lnTo>
                  <a:cubicBezTo>
                    <a:pt x="2011" y="335"/>
                    <a:pt x="1666" y="0"/>
                    <a:pt x="1254" y="0"/>
                  </a:cubicBezTo>
                  <a:close/>
                </a:path>
              </a:pathLst>
            </a:custGeom>
            <a:solidFill>
              <a:srgbClr val="657E93"/>
            </a:solidFill>
            <a:ln>
              <a:no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81" name="Google Shape;10929;p84">
              <a:extLst>
                <a:ext uri="{FF2B5EF4-FFF2-40B4-BE49-F238E27FC236}">
                  <a16:creationId xmlns:a16="http://schemas.microsoft.com/office/drawing/2014/main" id="{D9051FD4-5BCA-3F31-8778-1FE0667BBCF5}"/>
                </a:ext>
              </a:extLst>
            </p:cNvPr>
            <p:cNvSpPr/>
            <p:nvPr/>
          </p:nvSpPr>
          <p:spPr>
            <a:xfrm>
              <a:off x="6402757" y="3480567"/>
              <a:ext cx="35950" cy="23897"/>
            </a:xfrm>
            <a:custGeom>
              <a:avLst/>
              <a:gdLst/>
              <a:ahLst/>
              <a:cxnLst/>
              <a:rect l="l" t="t" r="r" b="b"/>
              <a:pathLst>
                <a:path w="1369" h="910" extrusionOk="0">
                  <a:moveTo>
                    <a:pt x="747" y="0"/>
                  </a:moveTo>
                  <a:cubicBezTo>
                    <a:pt x="335" y="0"/>
                    <a:pt x="0" y="335"/>
                    <a:pt x="0" y="756"/>
                  </a:cubicBezTo>
                  <a:cubicBezTo>
                    <a:pt x="240" y="823"/>
                    <a:pt x="498" y="881"/>
                    <a:pt x="747" y="909"/>
                  </a:cubicBezTo>
                  <a:lnTo>
                    <a:pt x="747" y="756"/>
                  </a:lnTo>
                  <a:cubicBezTo>
                    <a:pt x="747" y="383"/>
                    <a:pt x="1005" y="77"/>
                    <a:pt x="1369" y="10"/>
                  </a:cubicBezTo>
                  <a:cubicBezTo>
                    <a:pt x="1331" y="10"/>
                    <a:pt x="1292" y="0"/>
                    <a:pt x="1254" y="0"/>
                  </a:cubicBezTo>
                  <a:close/>
                </a:path>
              </a:pathLst>
            </a:custGeom>
            <a:solidFill>
              <a:srgbClr val="657E93"/>
            </a:solidFill>
            <a:ln>
              <a:no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82" name="Google Shape;10930;p84">
              <a:extLst>
                <a:ext uri="{FF2B5EF4-FFF2-40B4-BE49-F238E27FC236}">
                  <a16:creationId xmlns:a16="http://schemas.microsoft.com/office/drawing/2014/main" id="{6622CBCC-046C-BA6F-58FA-99A8ED8DD058}"/>
                </a:ext>
              </a:extLst>
            </p:cNvPr>
            <p:cNvSpPr/>
            <p:nvPr/>
          </p:nvSpPr>
          <p:spPr>
            <a:xfrm>
              <a:off x="6520874" y="3533087"/>
              <a:ext cx="26418" cy="26418"/>
            </a:xfrm>
            <a:custGeom>
              <a:avLst/>
              <a:gdLst/>
              <a:ahLst/>
              <a:cxnLst/>
              <a:rect l="l" t="t" r="r" b="b"/>
              <a:pathLst>
                <a:path w="1006" h="1006" extrusionOk="0">
                  <a:moveTo>
                    <a:pt x="0" y="0"/>
                  </a:moveTo>
                  <a:lnTo>
                    <a:pt x="0" y="1005"/>
                  </a:lnTo>
                  <a:lnTo>
                    <a:pt x="1005" y="1005"/>
                  </a:lnTo>
                  <a:lnTo>
                    <a:pt x="1005" y="0"/>
                  </a:lnTo>
                  <a:close/>
                </a:path>
              </a:pathLst>
            </a:custGeom>
            <a:solidFill>
              <a:srgbClr val="ACBDCA"/>
            </a:solidFill>
            <a:ln>
              <a:no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83" name="Google Shape;10931;p84">
              <a:extLst>
                <a:ext uri="{FF2B5EF4-FFF2-40B4-BE49-F238E27FC236}">
                  <a16:creationId xmlns:a16="http://schemas.microsoft.com/office/drawing/2014/main" id="{CF26BD86-E9F8-BAD9-9149-9FD03E8CAE42}"/>
                </a:ext>
              </a:extLst>
            </p:cNvPr>
            <p:cNvSpPr/>
            <p:nvPr/>
          </p:nvSpPr>
          <p:spPr>
            <a:xfrm>
              <a:off x="6519614" y="3533087"/>
              <a:ext cx="28939" cy="19931"/>
            </a:xfrm>
            <a:custGeom>
              <a:avLst/>
              <a:gdLst/>
              <a:ahLst/>
              <a:cxnLst/>
              <a:rect l="l" t="t" r="r" b="b"/>
              <a:pathLst>
                <a:path w="1102" h="759" extrusionOk="0">
                  <a:moveTo>
                    <a:pt x="48" y="0"/>
                  </a:moveTo>
                  <a:lnTo>
                    <a:pt x="48" y="508"/>
                  </a:lnTo>
                  <a:cubicBezTo>
                    <a:pt x="48" y="555"/>
                    <a:pt x="29" y="603"/>
                    <a:pt x="1" y="651"/>
                  </a:cubicBezTo>
                  <a:cubicBezTo>
                    <a:pt x="178" y="723"/>
                    <a:pt x="364" y="759"/>
                    <a:pt x="551" y="759"/>
                  </a:cubicBezTo>
                  <a:cubicBezTo>
                    <a:pt x="737" y="759"/>
                    <a:pt x="924" y="723"/>
                    <a:pt x="1101" y="651"/>
                  </a:cubicBezTo>
                  <a:cubicBezTo>
                    <a:pt x="1072" y="603"/>
                    <a:pt x="1053" y="555"/>
                    <a:pt x="1053" y="508"/>
                  </a:cubicBezTo>
                  <a:lnTo>
                    <a:pt x="1053" y="0"/>
                  </a:lnTo>
                  <a:close/>
                </a:path>
              </a:pathLst>
            </a:custGeom>
            <a:solidFill>
              <a:srgbClr val="96ABBC"/>
            </a:solidFill>
            <a:ln>
              <a:no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84" name="Google Shape;10932;p84">
              <a:extLst>
                <a:ext uri="{FF2B5EF4-FFF2-40B4-BE49-F238E27FC236}">
                  <a16:creationId xmlns:a16="http://schemas.microsoft.com/office/drawing/2014/main" id="{9237D6D8-BFF8-AA82-4C40-0C2F7152D86D}"/>
                </a:ext>
              </a:extLst>
            </p:cNvPr>
            <p:cNvSpPr/>
            <p:nvPr/>
          </p:nvSpPr>
          <p:spPr>
            <a:xfrm>
              <a:off x="6494483" y="3553938"/>
              <a:ext cx="79200" cy="97530"/>
            </a:xfrm>
            <a:custGeom>
              <a:avLst/>
              <a:gdLst/>
              <a:ahLst/>
              <a:cxnLst/>
              <a:rect l="l" t="t" r="r" b="b"/>
              <a:pathLst>
                <a:path w="3016" h="3714" extrusionOk="0">
                  <a:moveTo>
                    <a:pt x="737" y="1"/>
                  </a:moveTo>
                  <a:lnTo>
                    <a:pt x="278" y="230"/>
                  </a:lnTo>
                  <a:cubicBezTo>
                    <a:pt x="115" y="317"/>
                    <a:pt x="10" y="489"/>
                    <a:pt x="10" y="680"/>
                  </a:cubicBezTo>
                  <a:lnTo>
                    <a:pt x="10" y="2135"/>
                  </a:lnTo>
                  <a:cubicBezTo>
                    <a:pt x="1" y="2671"/>
                    <a:pt x="163" y="3207"/>
                    <a:pt x="469" y="3657"/>
                  </a:cubicBezTo>
                  <a:lnTo>
                    <a:pt x="508" y="3714"/>
                  </a:lnTo>
                  <a:lnTo>
                    <a:pt x="2508" y="3714"/>
                  </a:lnTo>
                  <a:lnTo>
                    <a:pt x="2546" y="3657"/>
                  </a:lnTo>
                  <a:cubicBezTo>
                    <a:pt x="2852" y="3207"/>
                    <a:pt x="3015" y="2671"/>
                    <a:pt x="3006" y="2135"/>
                  </a:cubicBezTo>
                  <a:lnTo>
                    <a:pt x="3006" y="680"/>
                  </a:lnTo>
                  <a:cubicBezTo>
                    <a:pt x="3006" y="489"/>
                    <a:pt x="2900" y="317"/>
                    <a:pt x="2738" y="230"/>
                  </a:cubicBezTo>
                  <a:lnTo>
                    <a:pt x="2278" y="1"/>
                  </a:lnTo>
                  <a:cubicBezTo>
                    <a:pt x="2111" y="203"/>
                    <a:pt x="1603" y="211"/>
                    <a:pt x="1523" y="211"/>
                  </a:cubicBezTo>
                  <a:cubicBezTo>
                    <a:pt x="1516" y="211"/>
                    <a:pt x="1513" y="211"/>
                    <a:pt x="1513" y="211"/>
                  </a:cubicBezTo>
                  <a:cubicBezTo>
                    <a:pt x="1513" y="211"/>
                    <a:pt x="1509" y="211"/>
                    <a:pt x="1502" y="211"/>
                  </a:cubicBezTo>
                  <a:cubicBezTo>
                    <a:pt x="1420" y="211"/>
                    <a:pt x="905" y="203"/>
                    <a:pt x="737" y="1"/>
                  </a:cubicBezTo>
                  <a:close/>
                </a:path>
              </a:pathLst>
            </a:custGeom>
            <a:solidFill>
              <a:srgbClr val="C5D1DA"/>
            </a:solidFill>
            <a:ln>
              <a:no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85" name="Google Shape;10933;p84">
              <a:extLst>
                <a:ext uri="{FF2B5EF4-FFF2-40B4-BE49-F238E27FC236}">
                  <a16:creationId xmlns:a16="http://schemas.microsoft.com/office/drawing/2014/main" id="{7C5FE066-1C80-BD22-9001-391A11CF8A4E}"/>
                </a:ext>
              </a:extLst>
            </p:cNvPr>
            <p:cNvSpPr/>
            <p:nvPr/>
          </p:nvSpPr>
          <p:spPr>
            <a:xfrm>
              <a:off x="6507797" y="3651441"/>
              <a:ext cx="52546" cy="46034"/>
            </a:xfrm>
            <a:custGeom>
              <a:avLst/>
              <a:gdLst/>
              <a:ahLst/>
              <a:cxnLst/>
              <a:rect l="l" t="t" r="r" b="b"/>
              <a:pathLst>
                <a:path w="2001" h="1753" extrusionOk="0">
                  <a:moveTo>
                    <a:pt x="1" y="1"/>
                  </a:moveTo>
                  <a:lnTo>
                    <a:pt x="1" y="1503"/>
                  </a:lnTo>
                  <a:cubicBezTo>
                    <a:pt x="1" y="1647"/>
                    <a:pt x="116" y="1752"/>
                    <a:pt x="250" y="1752"/>
                  </a:cubicBezTo>
                  <a:lnTo>
                    <a:pt x="1752" y="1752"/>
                  </a:lnTo>
                  <a:cubicBezTo>
                    <a:pt x="1896" y="1752"/>
                    <a:pt x="2001" y="1647"/>
                    <a:pt x="2001" y="1503"/>
                  </a:cubicBezTo>
                  <a:lnTo>
                    <a:pt x="2001" y="1"/>
                  </a:lnTo>
                  <a:close/>
                </a:path>
              </a:pathLst>
            </a:custGeom>
            <a:solidFill>
              <a:srgbClr val="76899A"/>
            </a:solidFill>
            <a:ln>
              <a:no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86" name="Google Shape;10934;p84">
              <a:extLst>
                <a:ext uri="{FF2B5EF4-FFF2-40B4-BE49-F238E27FC236}">
                  <a16:creationId xmlns:a16="http://schemas.microsoft.com/office/drawing/2014/main" id="{5439F281-E70A-7907-6908-ED4C042B594D}"/>
                </a:ext>
              </a:extLst>
            </p:cNvPr>
            <p:cNvSpPr/>
            <p:nvPr/>
          </p:nvSpPr>
          <p:spPr>
            <a:xfrm>
              <a:off x="6494483" y="3564757"/>
              <a:ext cx="13340" cy="86711"/>
            </a:xfrm>
            <a:custGeom>
              <a:avLst/>
              <a:gdLst/>
              <a:ahLst/>
              <a:cxnLst/>
              <a:rect l="l" t="t" r="r" b="b"/>
              <a:pathLst>
                <a:path w="508" h="3302" extrusionOk="0">
                  <a:moveTo>
                    <a:pt x="77" y="0"/>
                  </a:moveTo>
                  <a:cubicBezTo>
                    <a:pt x="29" y="77"/>
                    <a:pt x="10" y="163"/>
                    <a:pt x="1" y="259"/>
                  </a:cubicBezTo>
                  <a:lnTo>
                    <a:pt x="1" y="1713"/>
                  </a:lnTo>
                  <a:cubicBezTo>
                    <a:pt x="1" y="2259"/>
                    <a:pt x="163" y="2795"/>
                    <a:pt x="469" y="3245"/>
                  </a:cubicBezTo>
                  <a:lnTo>
                    <a:pt x="508" y="3302"/>
                  </a:lnTo>
                  <a:lnTo>
                    <a:pt x="508" y="565"/>
                  </a:lnTo>
                  <a:cubicBezTo>
                    <a:pt x="508" y="412"/>
                    <a:pt x="431" y="259"/>
                    <a:pt x="307" y="163"/>
                  </a:cubicBezTo>
                  <a:lnTo>
                    <a:pt x="77" y="0"/>
                  </a:lnTo>
                  <a:close/>
                </a:path>
              </a:pathLst>
            </a:custGeom>
            <a:solidFill>
              <a:srgbClr val="E3E9ED"/>
            </a:solidFill>
            <a:ln>
              <a:no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87" name="Google Shape;10935;p84">
              <a:extLst>
                <a:ext uri="{FF2B5EF4-FFF2-40B4-BE49-F238E27FC236}">
                  <a16:creationId xmlns:a16="http://schemas.microsoft.com/office/drawing/2014/main" id="{020E3B20-62C8-D62E-0DA2-B78DADE79924}"/>
                </a:ext>
              </a:extLst>
            </p:cNvPr>
            <p:cNvSpPr/>
            <p:nvPr/>
          </p:nvSpPr>
          <p:spPr>
            <a:xfrm>
              <a:off x="6513837" y="3546532"/>
              <a:ext cx="40493" cy="104935"/>
            </a:xfrm>
            <a:custGeom>
              <a:avLst/>
              <a:gdLst/>
              <a:ahLst/>
              <a:cxnLst/>
              <a:rect l="l" t="t" r="r" b="b"/>
              <a:pathLst>
                <a:path w="1542" h="3996" extrusionOk="0">
                  <a:moveTo>
                    <a:pt x="254" y="0"/>
                  </a:moveTo>
                  <a:cubicBezTo>
                    <a:pt x="242" y="0"/>
                    <a:pt x="230" y="5"/>
                    <a:pt x="221" y="15"/>
                  </a:cubicBezTo>
                  <a:lnTo>
                    <a:pt x="0" y="283"/>
                  </a:lnTo>
                  <a:lnTo>
                    <a:pt x="345" y="704"/>
                  </a:lnTo>
                  <a:cubicBezTo>
                    <a:pt x="367" y="732"/>
                    <a:pt x="399" y="747"/>
                    <a:pt x="432" y="747"/>
                  </a:cubicBezTo>
                  <a:cubicBezTo>
                    <a:pt x="455" y="747"/>
                    <a:pt x="478" y="739"/>
                    <a:pt x="498" y="723"/>
                  </a:cubicBezTo>
                  <a:lnTo>
                    <a:pt x="651" y="599"/>
                  </a:lnTo>
                  <a:lnTo>
                    <a:pt x="651" y="3996"/>
                  </a:lnTo>
                  <a:lnTo>
                    <a:pt x="900" y="3996"/>
                  </a:lnTo>
                  <a:lnTo>
                    <a:pt x="900" y="599"/>
                  </a:lnTo>
                  <a:lnTo>
                    <a:pt x="1044" y="713"/>
                  </a:lnTo>
                  <a:cubicBezTo>
                    <a:pt x="1065" y="735"/>
                    <a:pt x="1093" y="745"/>
                    <a:pt x="1120" y="745"/>
                  </a:cubicBezTo>
                  <a:cubicBezTo>
                    <a:pt x="1153" y="745"/>
                    <a:pt x="1185" y="730"/>
                    <a:pt x="1206" y="704"/>
                  </a:cubicBezTo>
                  <a:lnTo>
                    <a:pt x="1541" y="283"/>
                  </a:lnTo>
                  <a:lnTo>
                    <a:pt x="1331" y="15"/>
                  </a:lnTo>
                  <a:cubicBezTo>
                    <a:pt x="1321" y="5"/>
                    <a:pt x="1309" y="0"/>
                    <a:pt x="1297" y="0"/>
                  </a:cubicBezTo>
                  <a:cubicBezTo>
                    <a:pt x="1285" y="0"/>
                    <a:pt x="1273" y="5"/>
                    <a:pt x="1264" y="15"/>
                  </a:cubicBezTo>
                  <a:lnTo>
                    <a:pt x="776" y="493"/>
                  </a:lnTo>
                  <a:lnTo>
                    <a:pt x="288" y="15"/>
                  </a:lnTo>
                  <a:cubicBezTo>
                    <a:pt x="278" y="5"/>
                    <a:pt x="266" y="0"/>
                    <a:pt x="254" y="0"/>
                  </a:cubicBezTo>
                  <a:close/>
                </a:path>
              </a:pathLst>
            </a:custGeom>
            <a:solidFill>
              <a:srgbClr val="E3E9ED"/>
            </a:solidFill>
            <a:ln>
              <a:no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88" name="Google Shape;10936;p84">
              <a:extLst>
                <a:ext uri="{FF2B5EF4-FFF2-40B4-BE49-F238E27FC236}">
                  <a16:creationId xmlns:a16="http://schemas.microsoft.com/office/drawing/2014/main" id="{2ED281AC-CA9E-38D2-2D1C-66CF709A6973}"/>
                </a:ext>
              </a:extLst>
            </p:cNvPr>
            <p:cNvSpPr/>
            <p:nvPr/>
          </p:nvSpPr>
          <p:spPr>
            <a:xfrm>
              <a:off x="6530932" y="3664755"/>
              <a:ext cx="6565" cy="32720"/>
            </a:xfrm>
            <a:custGeom>
              <a:avLst/>
              <a:gdLst/>
              <a:ahLst/>
              <a:cxnLst/>
              <a:rect l="l" t="t" r="r" b="b"/>
              <a:pathLst>
                <a:path w="250" h="1246" extrusionOk="0">
                  <a:moveTo>
                    <a:pt x="139" y="0"/>
                  </a:moveTo>
                  <a:cubicBezTo>
                    <a:pt x="134" y="0"/>
                    <a:pt x="130" y="0"/>
                    <a:pt x="125" y="1"/>
                  </a:cubicBezTo>
                  <a:cubicBezTo>
                    <a:pt x="58" y="1"/>
                    <a:pt x="0" y="49"/>
                    <a:pt x="0" y="116"/>
                  </a:cubicBezTo>
                  <a:lnTo>
                    <a:pt x="0" y="1245"/>
                  </a:lnTo>
                  <a:lnTo>
                    <a:pt x="249" y="1245"/>
                  </a:lnTo>
                  <a:lnTo>
                    <a:pt x="249" y="116"/>
                  </a:lnTo>
                  <a:cubicBezTo>
                    <a:pt x="249" y="54"/>
                    <a:pt x="200" y="0"/>
                    <a:pt x="139" y="0"/>
                  </a:cubicBezTo>
                  <a:close/>
                </a:path>
              </a:pathLst>
            </a:custGeom>
            <a:solidFill>
              <a:srgbClr val="63798C"/>
            </a:solidFill>
            <a:ln>
              <a:no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89" name="Google Shape;10937;p84">
              <a:extLst>
                <a:ext uri="{FF2B5EF4-FFF2-40B4-BE49-F238E27FC236}">
                  <a16:creationId xmlns:a16="http://schemas.microsoft.com/office/drawing/2014/main" id="{A718AC51-4CA3-5269-E4C9-60B40B6AE057}"/>
                </a:ext>
              </a:extLst>
            </p:cNvPr>
            <p:cNvSpPr/>
            <p:nvPr/>
          </p:nvSpPr>
          <p:spPr>
            <a:xfrm>
              <a:off x="6507797" y="3480567"/>
              <a:ext cx="52546" cy="59321"/>
            </a:xfrm>
            <a:custGeom>
              <a:avLst/>
              <a:gdLst/>
              <a:ahLst/>
              <a:cxnLst/>
              <a:rect l="l" t="t" r="r" b="b"/>
              <a:pathLst>
                <a:path w="2001" h="2259" extrusionOk="0">
                  <a:moveTo>
                    <a:pt x="747" y="0"/>
                  </a:moveTo>
                  <a:cubicBezTo>
                    <a:pt x="336" y="0"/>
                    <a:pt x="1" y="335"/>
                    <a:pt x="1" y="756"/>
                  </a:cubicBezTo>
                  <a:lnTo>
                    <a:pt x="1" y="1254"/>
                  </a:lnTo>
                  <a:cubicBezTo>
                    <a:pt x="1" y="1809"/>
                    <a:pt x="451" y="2259"/>
                    <a:pt x="1006" y="2259"/>
                  </a:cubicBezTo>
                  <a:cubicBezTo>
                    <a:pt x="1551" y="2259"/>
                    <a:pt x="2001" y="1809"/>
                    <a:pt x="2001" y="1254"/>
                  </a:cubicBezTo>
                  <a:lnTo>
                    <a:pt x="2001" y="756"/>
                  </a:lnTo>
                  <a:cubicBezTo>
                    <a:pt x="2001" y="335"/>
                    <a:pt x="1666" y="0"/>
                    <a:pt x="1254" y="0"/>
                  </a:cubicBezTo>
                  <a:close/>
                </a:path>
              </a:pathLst>
            </a:custGeom>
            <a:solidFill>
              <a:srgbClr val="BECBD5"/>
            </a:solidFill>
            <a:ln>
              <a:no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90" name="Google Shape;10938;p84">
              <a:extLst>
                <a:ext uri="{FF2B5EF4-FFF2-40B4-BE49-F238E27FC236}">
                  <a16:creationId xmlns:a16="http://schemas.microsoft.com/office/drawing/2014/main" id="{C5FE7D65-6CDE-4758-7729-CFF3B667F2DB}"/>
                </a:ext>
              </a:extLst>
            </p:cNvPr>
            <p:cNvSpPr/>
            <p:nvPr/>
          </p:nvSpPr>
          <p:spPr>
            <a:xfrm>
              <a:off x="6507797" y="3480567"/>
              <a:ext cx="36213" cy="59269"/>
            </a:xfrm>
            <a:custGeom>
              <a:avLst/>
              <a:gdLst/>
              <a:ahLst/>
              <a:cxnLst/>
              <a:rect l="l" t="t" r="r" b="b"/>
              <a:pathLst>
                <a:path w="1379" h="2257" extrusionOk="0">
                  <a:moveTo>
                    <a:pt x="757" y="0"/>
                  </a:moveTo>
                  <a:cubicBezTo>
                    <a:pt x="345" y="0"/>
                    <a:pt x="1" y="335"/>
                    <a:pt x="1" y="756"/>
                  </a:cubicBezTo>
                  <a:lnTo>
                    <a:pt x="1" y="1254"/>
                  </a:lnTo>
                  <a:cubicBezTo>
                    <a:pt x="1" y="1828"/>
                    <a:pt x="472" y="2257"/>
                    <a:pt x="1002" y="2257"/>
                  </a:cubicBezTo>
                  <a:cubicBezTo>
                    <a:pt x="1126" y="2257"/>
                    <a:pt x="1253" y="2233"/>
                    <a:pt x="1379" y="2182"/>
                  </a:cubicBezTo>
                  <a:cubicBezTo>
                    <a:pt x="1006" y="2029"/>
                    <a:pt x="757" y="1665"/>
                    <a:pt x="747" y="1254"/>
                  </a:cubicBezTo>
                  <a:lnTo>
                    <a:pt x="747" y="756"/>
                  </a:lnTo>
                  <a:cubicBezTo>
                    <a:pt x="747" y="383"/>
                    <a:pt x="1015" y="77"/>
                    <a:pt x="1379" y="10"/>
                  </a:cubicBezTo>
                  <a:cubicBezTo>
                    <a:pt x="1341" y="10"/>
                    <a:pt x="1293" y="0"/>
                    <a:pt x="1254" y="0"/>
                  </a:cubicBezTo>
                  <a:close/>
                </a:path>
              </a:pathLst>
            </a:custGeom>
            <a:solidFill>
              <a:srgbClr val="ACBDCA"/>
            </a:solidFill>
            <a:ln>
              <a:no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91" name="Google Shape;10939;p84">
              <a:extLst>
                <a:ext uri="{FF2B5EF4-FFF2-40B4-BE49-F238E27FC236}">
                  <a16:creationId xmlns:a16="http://schemas.microsoft.com/office/drawing/2014/main" id="{A3232559-2424-1F11-DA7F-80492E1934C9}"/>
                </a:ext>
              </a:extLst>
            </p:cNvPr>
            <p:cNvSpPr/>
            <p:nvPr/>
          </p:nvSpPr>
          <p:spPr>
            <a:xfrm>
              <a:off x="6507797" y="3480567"/>
              <a:ext cx="52546" cy="26418"/>
            </a:xfrm>
            <a:custGeom>
              <a:avLst/>
              <a:gdLst/>
              <a:ahLst/>
              <a:cxnLst/>
              <a:rect l="l" t="t" r="r" b="b"/>
              <a:pathLst>
                <a:path w="2001" h="1006" extrusionOk="0">
                  <a:moveTo>
                    <a:pt x="747" y="0"/>
                  </a:moveTo>
                  <a:cubicBezTo>
                    <a:pt x="336" y="0"/>
                    <a:pt x="1" y="335"/>
                    <a:pt x="1" y="756"/>
                  </a:cubicBezTo>
                  <a:cubicBezTo>
                    <a:pt x="1" y="756"/>
                    <a:pt x="747" y="1005"/>
                    <a:pt x="2001" y="1005"/>
                  </a:cubicBezTo>
                  <a:lnTo>
                    <a:pt x="2001" y="756"/>
                  </a:lnTo>
                  <a:cubicBezTo>
                    <a:pt x="2001" y="335"/>
                    <a:pt x="1666" y="0"/>
                    <a:pt x="1254" y="0"/>
                  </a:cubicBezTo>
                  <a:close/>
                </a:path>
              </a:pathLst>
            </a:custGeom>
            <a:solidFill>
              <a:srgbClr val="657E93"/>
            </a:solidFill>
            <a:ln>
              <a:no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92" name="Google Shape;10940;p84">
              <a:extLst>
                <a:ext uri="{FF2B5EF4-FFF2-40B4-BE49-F238E27FC236}">
                  <a16:creationId xmlns:a16="http://schemas.microsoft.com/office/drawing/2014/main" id="{DC82CC19-BC49-94C3-D5AE-5800B7762A46}"/>
                </a:ext>
              </a:extLst>
            </p:cNvPr>
            <p:cNvSpPr/>
            <p:nvPr/>
          </p:nvSpPr>
          <p:spPr>
            <a:xfrm>
              <a:off x="6507797" y="3480567"/>
              <a:ext cx="36213" cy="23897"/>
            </a:xfrm>
            <a:custGeom>
              <a:avLst/>
              <a:gdLst/>
              <a:ahLst/>
              <a:cxnLst/>
              <a:rect l="l" t="t" r="r" b="b"/>
              <a:pathLst>
                <a:path w="1379" h="910" extrusionOk="0">
                  <a:moveTo>
                    <a:pt x="757" y="0"/>
                  </a:moveTo>
                  <a:cubicBezTo>
                    <a:pt x="345" y="0"/>
                    <a:pt x="1" y="335"/>
                    <a:pt x="1" y="756"/>
                  </a:cubicBezTo>
                  <a:cubicBezTo>
                    <a:pt x="250" y="823"/>
                    <a:pt x="498" y="881"/>
                    <a:pt x="757" y="909"/>
                  </a:cubicBezTo>
                  <a:lnTo>
                    <a:pt x="757" y="756"/>
                  </a:lnTo>
                  <a:lnTo>
                    <a:pt x="747" y="756"/>
                  </a:lnTo>
                  <a:cubicBezTo>
                    <a:pt x="747" y="383"/>
                    <a:pt x="1015" y="77"/>
                    <a:pt x="1379" y="10"/>
                  </a:cubicBezTo>
                  <a:cubicBezTo>
                    <a:pt x="1341" y="10"/>
                    <a:pt x="1293" y="0"/>
                    <a:pt x="1254" y="0"/>
                  </a:cubicBezTo>
                  <a:close/>
                </a:path>
              </a:pathLst>
            </a:custGeom>
            <a:solidFill>
              <a:srgbClr val="657E93"/>
            </a:solidFill>
            <a:ln>
              <a:no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grpSp>
      <p:grpSp>
        <p:nvGrpSpPr>
          <p:cNvPr id="93" name="Google Shape;11205;p84">
            <a:extLst>
              <a:ext uri="{FF2B5EF4-FFF2-40B4-BE49-F238E27FC236}">
                <a16:creationId xmlns:a16="http://schemas.microsoft.com/office/drawing/2014/main" id="{91CE50C9-F7DA-C02E-637C-9265943C5757}"/>
              </a:ext>
            </a:extLst>
          </p:cNvPr>
          <p:cNvGrpSpPr/>
          <p:nvPr/>
        </p:nvGrpSpPr>
        <p:grpSpPr>
          <a:xfrm>
            <a:off x="5081829" y="1957276"/>
            <a:ext cx="1394289" cy="1273431"/>
            <a:chOff x="5744051" y="3766250"/>
            <a:chExt cx="428511" cy="383186"/>
          </a:xfrm>
        </p:grpSpPr>
        <p:sp>
          <p:nvSpPr>
            <p:cNvPr id="94" name="Google Shape;11206;p84">
              <a:extLst>
                <a:ext uri="{FF2B5EF4-FFF2-40B4-BE49-F238E27FC236}">
                  <a16:creationId xmlns:a16="http://schemas.microsoft.com/office/drawing/2014/main" id="{71DD91C0-3190-4435-AC36-ED5ABB24D33D}"/>
                </a:ext>
              </a:extLst>
            </p:cNvPr>
            <p:cNvSpPr/>
            <p:nvPr/>
          </p:nvSpPr>
          <p:spPr>
            <a:xfrm>
              <a:off x="5872489" y="3804510"/>
              <a:ext cx="130696" cy="130460"/>
            </a:xfrm>
            <a:custGeom>
              <a:avLst/>
              <a:gdLst/>
              <a:ahLst/>
              <a:cxnLst/>
              <a:rect l="l" t="t" r="r" b="b"/>
              <a:pathLst>
                <a:path w="4977" h="4968" extrusionOk="0">
                  <a:moveTo>
                    <a:pt x="2480" y="0"/>
                  </a:moveTo>
                  <a:cubicBezTo>
                    <a:pt x="1110" y="0"/>
                    <a:pt x="0" y="1107"/>
                    <a:pt x="0" y="2479"/>
                  </a:cubicBezTo>
                  <a:cubicBezTo>
                    <a:pt x="0" y="3847"/>
                    <a:pt x="1110" y="4967"/>
                    <a:pt x="2479" y="4967"/>
                  </a:cubicBezTo>
                  <a:cubicBezTo>
                    <a:pt x="2485" y="4967"/>
                    <a:pt x="2491" y="4967"/>
                    <a:pt x="2496" y="4967"/>
                  </a:cubicBezTo>
                  <a:cubicBezTo>
                    <a:pt x="3866" y="4967"/>
                    <a:pt x="4967" y="3861"/>
                    <a:pt x="4977" y="2488"/>
                  </a:cubicBezTo>
                  <a:cubicBezTo>
                    <a:pt x="4977" y="1120"/>
                    <a:pt x="3866" y="0"/>
                    <a:pt x="2498" y="0"/>
                  </a:cubicBezTo>
                  <a:cubicBezTo>
                    <a:pt x="2492" y="0"/>
                    <a:pt x="2486" y="0"/>
                    <a:pt x="2480" y="0"/>
                  </a:cubicBezTo>
                  <a:close/>
                </a:path>
              </a:pathLst>
            </a:custGeom>
            <a:solidFill>
              <a:srgbClr val="ACBDCA"/>
            </a:solidFill>
            <a:ln>
              <a:no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95" name="Google Shape;11207;p84">
              <a:extLst>
                <a:ext uri="{FF2B5EF4-FFF2-40B4-BE49-F238E27FC236}">
                  <a16:creationId xmlns:a16="http://schemas.microsoft.com/office/drawing/2014/main" id="{F7412F12-AB05-3925-DECD-36A517A923D1}"/>
                </a:ext>
              </a:extLst>
            </p:cNvPr>
            <p:cNvSpPr/>
            <p:nvPr/>
          </p:nvSpPr>
          <p:spPr>
            <a:xfrm>
              <a:off x="5871963" y="3804169"/>
              <a:ext cx="74185" cy="130775"/>
            </a:xfrm>
            <a:custGeom>
              <a:avLst/>
              <a:gdLst/>
              <a:ahLst/>
              <a:cxnLst/>
              <a:rect l="l" t="t" r="r" b="b"/>
              <a:pathLst>
                <a:path w="2825" h="4980" extrusionOk="0">
                  <a:moveTo>
                    <a:pt x="2487" y="0"/>
                  </a:moveTo>
                  <a:cubicBezTo>
                    <a:pt x="1138" y="0"/>
                    <a:pt x="10" y="1094"/>
                    <a:pt x="1" y="2482"/>
                  </a:cubicBezTo>
                  <a:cubicBezTo>
                    <a:pt x="1" y="3880"/>
                    <a:pt x="1144" y="4980"/>
                    <a:pt x="2498" y="4980"/>
                  </a:cubicBezTo>
                  <a:cubicBezTo>
                    <a:pt x="2599" y="4980"/>
                    <a:pt x="2702" y="4974"/>
                    <a:pt x="2805" y="4961"/>
                  </a:cubicBezTo>
                  <a:cubicBezTo>
                    <a:pt x="1570" y="4789"/>
                    <a:pt x="642" y="3736"/>
                    <a:pt x="642" y="2482"/>
                  </a:cubicBezTo>
                  <a:cubicBezTo>
                    <a:pt x="652" y="1238"/>
                    <a:pt x="1580" y="185"/>
                    <a:pt x="2824" y="23"/>
                  </a:cubicBezTo>
                  <a:cubicBezTo>
                    <a:pt x="2710" y="8"/>
                    <a:pt x="2598" y="0"/>
                    <a:pt x="2487" y="0"/>
                  </a:cubicBezTo>
                  <a:close/>
                </a:path>
              </a:pathLst>
            </a:custGeom>
            <a:solidFill>
              <a:srgbClr val="96ABBC"/>
            </a:solidFill>
            <a:ln>
              <a:no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96" name="Google Shape;11208;p84">
              <a:extLst>
                <a:ext uri="{FF2B5EF4-FFF2-40B4-BE49-F238E27FC236}">
                  <a16:creationId xmlns:a16="http://schemas.microsoft.com/office/drawing/2014/main" id="{CBA7FC63-A4FC-591C-1C62-243B5C896A98}"/>
                </a:ext>
              </a:extLst>
            </p:cNvPr>
            <p:cNvSpPr/>
            <p:nvPr/>
          </p:nvSpPr>
          <p:spPr>
            <a:xfrm>
              <a:off x="5893339" y="3825361"/>
              <a:ext cx="88995" cy="88733"/>
            </a:xfrm>
            <a:custGeom>
              <a:avLst/>
              <a:gdLst/>
              <a:ahLst/>
              <a:cxnLst/>
              <a:rect l="l" t="t" r="r" b="b"/>
              <a:pathLst>
                <a:path w="3389" h="3379" extrusionOk="0">
                  <a:moveTo>
                    <a:pt x="1677" y="0"/>
                  </a:moveTo>
                  <a:cubicBezTo>
                    <a:pt x="756" y="0"/>
                    <a:pt x="0" y="753"/>
                    <a:pt x="0" y="1685"/>
                  </a:cubicBezTo>
                  <a:cubicBezTo>
                    <a:pt x="0" y="2623"/>
                    <a:pt x="756" y="3379"/>
                    <a:pt x="1685" y="3379"/>
                  </a:cubicBezTo>
                  <a:cubicBezTo>
                    <a:pt x="1691" y="3379"/>
                    <a:pt x="1696" y="3379"/>
                    <a:pt x="1702" y="3379"/>
                  </a:cubicBezTo>
                  <a:cubicBezTo>
                    <a:pt x="2632" y="3379"/>
                    <a:pt x="3379" y="2627"/>
                    <a:pt x="3388" y="1694"/>
                  </a:cubicBezTo>
                  <a:cubicBezTo>
                    <a:pt x="3388" y="757"/>
                    <a:pt x="2632" y="1"/>
                    <a:pt x="1694" y="1"/>
                  </a:cubicBezTo>
                  <a:cubicBezTo>
                    <a:pt x="1688" y="1"/>
                    <a:pt x="1683" y="0"/>
                    <a:pt x="1677" y="0"/>
                  </a:cubicBezTo>
                  <a:close/>
                </a:path>
              </a:pathLst>
            </a:custGeom>
            <a:solidFill>
              <a:srgbClr val="D2DBE3"/>
            </a:solidFill>
            <a:ln>
              <a:no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97" name="Google Shape;11209;p84">
              <a:extLst>
                <a:ext uri="{FF2B5EF4-FFF2-40B4-BE49-F238E27FC236}">
                  <a16:creationId xmlns:a16="http://schemas.microsoft.com/office/drawing/2014/main" id="{FF02144D-6907-72D5-136D-0B611F86E4BB}"/>
                </a:ext>
              </a:extLst>
            </p:cNvPr>
            <p:cNvSpPr/>
            <p:nvPr/>
          </p:nvSpPr>
          <p:spPr>
            <a:xfrm>
              <a:off x="5892840" y="3824993"/>
              <a:ext cx="53308" cy="88995"/>
            </a:xfrm>
            <a:custGeom>
              <a:avLst/>
              <a:gdLst/>
              <a:ahLst/>
              <a:cxnLst/>
              <a:rect l="l" t="t" r="r" b="b"/>
              <a:pathLst>
                <a:path w="2030" h="3389" extrusionOk="0">
                  <a:moveTo>
                    <a:pt x="1694" y="0"/>
                  </a:moveTo>
                  <a:cubicBezTo>
                    <a:pt x="786" y="0"/>
                    <a:pt x="9" y="742"/>
                    <a:pt x="0" y="1689"/>
                  </a:cubicBezTo>
                  <a:cubicBezTo>
                    <a:pt x="0" y="2645"/>
                    <a:pt x="777" y="3388"/>
                    <a:pt x="1685" y="3388"/>
                  </a:cubicBezTo>
                  <a:cubicBezTo>
                    <a:pt x="1795" y="3388"/>
                    <a:pt x="1907" y="3377"/>
                    <a:pt x="2020" y="3355"/>
                  </a:cubicBezTo>
                  <a:cubicBezTo>
                    <a:pt x="1225" y="3201"/>
                    <a:pt x="661" y="2503"/>
                    <a:pt x="661" y="1689"/>
                  </a:cubicBezTo>
                  <a:cubicBezTo>
                    <a:pt x="661" y="885"/>
                    <a:pt x="1235" y="187"/>
                    <a:pt x="2029" y="34"/>
                  </a:cubicBezTo>
                  <a:cubicBezTo>
                    <a:pt x="1916" y="11"/>
                    <a:pt x="1804" y="0"/>
                    <a:pt x="1694" y="0"/>
                  </a:cubicBezTo>
                  <a:close/>
                </a:path>
              </a:pathLst>
            </a:custGeom>
            <a:solidFill>
              <a:srgbClr val="C1CED8"/>
            </a:solidFill>
            <a:ln>
              <a:no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98" name="Google Shape;11210;p84">
              <a:extLst>
                <a:ext uri="{FF2B5EF4-FFF2-40B4-BE49-F238E27FC236}">
                  <a16:creationId xmlns:a16="http://schemas.microsoft.com/office/drawing/2014/main" id="{C33CAE98-B03F-164D-3F47-8E56787E52DE}"/>
                </a:ext>
              </a:extLst>
            </p:cNvPr>
            <p:cNvSpPr/>
            <p:nvPr/>
          </p:nvSpPr>
          <p:spPr>
            <a:xfrm>
              <a:off x="5919231" y="3839436"/>
              <a:ext cx="35714" cy="61107"/>
            </a:xfrm>
            <a:custGeom>
              <a:avLst/>
              <a:gdLst/>
              <a:ahLst/>
              <a:cxnLst/>
              <a:rect l="l" t="t" r="r" b="b"/>
              <a:pathLst>
                <a:path w="1360" h="2327" extrusionOk="0">
                  <a:moveTo>
                    <a:pt x="651" y="469"/>
                  </a:moveTo>
                  <a:lnTo>
                    <a:pt x="651" y="900"/>
                  </a:lnTo>
                  <a:cubicBezTo>
                    <a:pt x="469" y="833"/>
                    <a:pt x="421" y="776"/>
                    <a:pt x="421" y="670"/>
                  </a:cubicBezTo>
                  <a:cubicBezTo>
                    <a:pt x="421" y="546"/>
                    <a:pt x="526" y="489"/>
                    <a:pt x="651" y="469"/>
                  </a:cubicBezTo>
                  <a:close/>
                  <a:moveTo>
                    <a:pt x="794" y="1350"/>
                  </a:moveTo>
                  <a:cubicBezTo>
                    <a:pt x="967" y="1426"/>
                    <a:pt x="1005" y="1503"/>
                    <a:pt x="1005" y="1608"/>
                  </a:cubicBezTo>
                  <a:cubicBezTo>
                    <a:pt x="1005" y="1723"/>
                    <a:pt x="909" y="1828"/>
                    <a:pt x="794" y="1838"/>
                  </a:cubicBezTo>
                  <a:lnTo>
                    <a:pt x="794" y="1350"/>
                  </a:lnTo>
                  <a:close/>
                  <a:moveTo>
                    <a:pt x="718" y="0"/>
                  </a:moveTo>
                  <a:cubicBezTo>
                    <a:pt x="670" y="0"/>
                    <a:pt x="622" y="29"/>
                    <a:pt x="622" y="77"/>
                  </a:cubicBezTo>
                  <a:lnTo>
                    <a:pt x="622" y="154"/>
                  </a:lnTo>
                  <a:cubicBezTo>
                    <a:pt x="287" y="192"/>
                    <a:pt x="67" y="374"/>
                    <a:pt x="67" y="709"/>
                  </a:cubicBezTo>
                  <a:cubicBezTo>
                    <a:pt x="67" y="1063"/>
                    <a:pt x="345" y="1168"/>
                    <a:pt x="613" y="1273"/>
                  </a:cubicBezTo>
                  <a:lnTo>
                    <a:pt x="613" y="1838"/>
                  </a:lnTo>
                  <a:cubicBezTo>
                    <a:pt x="479" y="1819"/>
                    <a:pt x="354" y="1752"/>
                    <a:pt x="258" y="1656"/>
                  </a:cubicBezTo>
                  <a:cubicBezTo>
                    <a:pt x="236" y="1633"/>
                    <a:pt x="206" y="1623"/>
                    <a:pt x="176" y="1623"/>
                  </a:cubicBezTo>
                  <a:cubicBezTo>
                    <a:pt x="130" y="1623"/>
                    <a:pt x="84" y="1648"/>
                    <a:pt x="67" y="1694"/>
                  </a:cubicBezTo>
                  <a:cubicBezTo>
                    <a:pt x="0" y="1771"/>
                    <a:pt x="0" y="1876"/>
                    <a:pt x="67" y="1943"/>
                  </a:cubicBezTo>
                  <a:cubicBezTo>
                    <a:pt x="203" y="2089"/>
                    <a:pt x="392" y="2174"/>
                    <a:pt x="590" y="2174"/>
                  </a:cubicBezTo>
                  <a:cubicBezTo>
                    <a:pt x="601" y="2174"/>
                    <a:pt x="612" y="2173"/>
                    <a:pt x="622" y="2173"/>
                  </a:cubicBezTo>
                  <a:lnTo>
                    <a:pt x="622" y="2173"/>
                  </a:lnTo>
                  <a:lnTo>
                    <a:pt x="613" y="2183"/>
                  </a:lnTo>
                  <a:lnTo>
                    <a:pt x="613" y="2259"/>
                  </a:lnTo>
                  <a:cubicBezTo>
                    <a:pt x="613" y="2297"/>
                    <a:pt x="670" y="2326"/>
                    <a:pt x="708" y="2326"/>
                  </a:cubicBezTo>
                  <a:cubicBezTo>
                    <a:pt x="756" y="2326"/>
                    <a:pt x="804" y="2297"/>
                    <a:pt x="804" y="2259"/>
                  </a:cubicBezTo>
                  <a:lnTo>
                    <a:pt x="804" y="2173"/>
                  </a:lnTo>
                  <a:cubicBezTo>
                    <a:pt x="1120" y="2154"/>
                    <a:pt x="1359" y="1886"/>
                    <a:pt x="1340" y="1570"/>
                  </a:cubicBezTo>
                  <a:cubicBezTo>
                    <a:pt x="1340" y="1235"/>
                    <a:pt x="1129" y="1082"/>
                    <a:pt x="814" y="967"/>
                  </a:cubicBezTo>
                  <a:lnTo>
                    <a:pt x="814" y="469"/>
                  </a:lnTo>
                  <a:cubicBezTo>
                    <a:pt x="909" y="479"/>
                    <a:pt x="1005" y="508"/>
                    <a:pt x="1082" y="556"/>
                  </a:cubicBezTo>
                  <a:cubicBezTo>
                    <a:pt x="1102" y="567"/>
                    <a:pt x="1123" y="573"/>
                    <a:pt x="1144" y="573"/>
                  </a:cubicBezTo>
                  <a:cubicBezTo>
                    <a:pt x="1191" y="573"/>
                    <a:pt x="1234" y="545"/>
                    <a:pt x="1254" y="498"/>
                  </a:cubicBezTo>
                  <a:cubicBezTo>
                    <a:pt x="1311" y="431"/>
                    <a:pt x="1302" y="335"/>
                    <a:pt x="1244" y="278"/>
                  </a:cubicBezTo>
                  <a:cubicBezTo>
                    <a:pt x="1130" y="199"/>
                    <a:pt x="992" y="152"/>
                    <a:pt x="852" y="152"/>
                  </a:cubicBezTo>
                  <a:cubicBezTo>
                    <a:pt x="839" y="152"/>
                    <a:pt x="827" y="153"/>
                    <a:pt x="814" y="154"/>
                  </a:cubicBezTo>
                  <a:lnTo>
                    <a:pt x="814" y="77"/>
                  </a:lnTo>
                  <a:cubicBezTo>
                    <a:pt x="814" y="39"/>
                    <a:pt x="766" y="0"/>
                    <a:pt x="718" y="0"/>
                  </a:cubicBezTo>
                  <a:close/>
                </a:path>
              </a:pathLst>
            </a:custGeom>
            <a:solidFill>
              <a:srgbClr val="E6EBEF"/>
            </a:solidFill>
            <a:ln>
              <a:no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99" name="Google Shape;11211;p84">
              <a:extLst>
                <a:ext uri="{FF2B5EF4-FFF2-40B4-BE49-F238E27FC236}">
                  <a16:creationId xmlns:a16="http://schemas.microsoft.com/office/drawing/2014/main" id="{F11EC48B-6916-9ADF-11E1-36D2EDA1FAF8}"/>
                </a:ext>
              </a:extLst>
            </p:cNvPr>
            <p:cNvSpPr/>
            <p:nvPr/>
          </p:nvSpPr>
          <p:spPr>
            <a:xfrm>
              <a:off x="5973747" y="3766565"/>
              <a:ext cx="130959" cy="130460"/>
            </a:xfrm>
            <a:custGeom>
              <a:avLst/>
              <a:gdLst/>
              <a:ahLst/>
              <a:cxnLst/>
              <a:rect l="l" t="t" r="r" b="b"/>
              <a:pathLst>
                <a:path w="4987" h="4968" extrusionOk="0">
                  <a:moveTo>
                    <a:pt x="2481" y="0"/>
                  </a:moveTo>
                  <a:cubicBezTo>
                    <a:pt x="1121" y="0"/>
                    <a:pt x="10" y="1107"/>
                    <a:pt x="1" y="2479"/>
                  </a:cubicBezTo>
                  <a:cubicBezTo>
                    <a:pt x="1" y="3847"/>
                    <a:pt x="1111" y="4967"/>
                    <a:pt x="2489" y="4967"/>
                  </a:cubicBezTo>
                  <a:cubicBezTo>
                    <a:pt x="2495" y="4967"/>
                    <a:pt x="2501" y="4967"/>
                    <a:pt x="2507" y="4967"/>
                  </a:cubicBezTo>
                  <a:cubicBezTo>
                    <a:pt x="3867" y="4967"/>
                    <a:pt x="4977" y="3861"/>
                    <a:pt x="4977" y="2488"/>
                  </a:cubicBezTo>
                  <a:cubicBezTo>
                    <a:pt x="4987" y="1120"/>
                    <a:pt x="3877" y="0"/>
                    <a:pt x="2499" y="0"/>
                  </a:cubicBezTo>
                  <a:cubicBezTo>
                    <a:pt x="2493" y="0"/>
                    <a:pt x="2487" y="0"/>
                    <a:pt x="2481" y="0"/>
                  </a:cubicBezTo>
                  <a:close/>
                </a:path>
              </a:pathLst>
            </a:custGeom>
            <a:solidFill>
              <a:srgbClr val="ACBDCA"/>
            </a:solidFill>
            <a:ln>
              <a:no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100" name="Google Shape;11212;p84">
              <a:extLst>
                <a:ext uri="{FF2B5EF4-FFF2-40B4-BE49-F238E27FC236}">
                  <a16:creationId xmlns:a16="http://schemas.microsoft.com/office/drawing/2014/main" id="{86EAEF81-DB0F-6A71-30F3-7F2B493A7571}"/>
                </a:ext>
              </a:extLst>
            </p:cNvPr>
            <p:cNvSpPr/>
            <p:nvPr/>
          </p:nvSpPr>
          <p:spPr>
            <a:xfrm>
              <a:off x="5973274" y="3766250"/>
              <a:ext cx="74132" cy="130801"/>
            </a:xfrm>
            <a:custGeom>
              <a:avLst/>
              <a:gdLst/>
              <a:ahLst/>
              <a:cxnLst/>
              <a:rect l="l" t="t" r="r" b="b"/>
              <a:pathLst>
                <a:path w="2823" h="4981" extrusionOk="0">
                  <a:moveTo>
                    <a:pt x="2497" y="1"/>
                  </a:moveTo>
                  <a:cubicBezTo>
                    <a:pt x="1143" y="1"/>
                    <a:pt x="9" y="1089"/>
                    <a:pt x="9" y="2481"/>
                  </a:cubicBezTo>
                  <a:cubicBezTo>
                    <a:pt x="0" y="3875"/>
                    <a:pt x="1136" y="4981"/>
                    <a:pt x="2492" y="4981"/>
                  </a:cubicBezTo>
                  <a:cubicBezTo>
                    <a:pt x="2598" y="4981"/>
                    <a:pt x="2705" y="4974"/>
                    <a:pt x="2813" y="4960"/>
                  </a:cubicBezTo>
                  <a:cubicBezTo>
                    <a:pt x="1569" y="4797"/>
                    <a:pt x="641" y="3735"/>
                    <a:pt x="650" y="2481"/>
                  </a:cubicBezTo>
                  <a:cubicBezTo>
                    <a:pt x="650" y="1237"/>
                    <a:pt x="1579" y="184"/>
                    <a:pt x="2823" y="22"/>
                  </a:cubicBezTo>
                  <a:cubicBezTo>
                    <a:pt x="2713" y="8"/>
                    <a:pt x="2605" y="1"/>
                    <a:pt x="2497" y="1"/>
                  </a:cubicBezTo>
                  <a:close/>
                </a:path>
              </a:pathLst>
            </a:custGeom>
            <a:solidFill>
              <a:srgbClr val="96ABBC"/>
            </a:solidFill>
            <a:ln>
              <a:no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101" name="Google Shape;11213;p84">
              <a:extLst>
                <a:ext uri="{FF2B5EF4-FFF2-40B4-BE49-F238E27FC236}">
                  <a16:creationId xmlns:a16="http://schemas.microsoft.com/office/drawing/2014/main" id="{EDBC224D-D83A-80C0-C32E-3BBDE1F27F20}"/>
                </a:ext>
              </a:extLst>
            </p:cNvPr>
            <p:cNvSpPr/>
            <p:nvPr/>
          </p:nvSpPr>
          <p:spPr>
            <a:xfrm>
              <a:off x="5994624" y="3787415"/>
              <a:ext cx="89231" cy="88733"/>
            </a:xfrm>
            <a:custGeom>
              <a:avLst/>
              <a:gdLst/>
              <a:ahLst/>
              <a:cxnLst/>
              <a:rect l="l" t="t" r="r" b="b"/>
              <a:pathLst>
                <a:path w="3398" h="3379" extrusionOk="0">
                  <a:moveTo>
                    <a:pt x="1686" y="0"/>
                  </a:moveTo>
                  <a:cubicBezTo>
                    <a:pt x="756" y="0"/>
                    <a:pt x="10" y="753"/>
                    <a:pt x="0" y="1685"/>
                  </a:cubicBezTo>
                  <a:cubicBezTo>
                    <a:pt x="0" y="2623"/>
                    <a:pt x="756" y="3379"/>
                    <a:pt x="1694" y="3379"/>
                  </a:cubicBezTo>
                  <a:cubicBezTo>
                    <a:pt x="1700" y="3379"/>
                    <a:pt x="1706" y="3379"/>
                    <a:pt x="1712" y="3379"/>
                  </a:cubicBezTo>
                  <a:cubicBezTo>
                    <a:pt x="2641" y="3379"/>
                    <a:pt x="3388" y="2626"/>
                    <a:pt x="3388" y="1694"/>
                  </a:cubicBezTo>
                  <a:cubicBezTo>
                    <a:pt x="3398" y="757"/>
                    <a:pt x="2642" y="0"/>
                    <a:pt x="1704" y="0"/>
                  </a:cubicBezTo>
                  <a:cubicBezTo>
                    <a:pt x="1698" y="0"/>
                    <a:pt x="1692" y="0"/>
                    <a:pt x="1686" y="0"/>
                  </a:cubicBezTo>
                  <a:close/>
                </a:path>
              </a:pathLst>
            </a:custGeom>
            <a:solidFill>
              <a:srgbClr val="D2DBE3"/>
            </a:solidFill>
            <a:ln>
              <a:no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102" name="Google Shape;11214;p84">
              <a:extLst>
                <a:ext uri="{FF2B5EF4-FFF2-40B4-BE49-F238E27FC236}">
                  <a16:creationId xmlns:a16="http://schemas.microsoft.com/office/drawing/2014/main" id="{D4F28BA4-EF39-5EFF-BFB9-1ECD5EA88642}"/>
                </a:ext>
              </a:extLst>
            </p:cNvPr>
            <p:cNvSpPr/>
            <p:nvPr/>
          </p:nvSpPr>
          <p:spPr>
            <a:xfrm>
              <a:off x="5994361" y="3787284"/>
              <a:ext cx="53308" cy="88916"/>
            </a:xfrm>
            <a:custGeom>
              <a:avLst/>
              <a:gdLst/>
              <a:ahLst/>
              <a:cxnLst/>
              <a:rect l="l" t="t" r="r" b="b"/>
              <a:pathLst>
                <a:path w="2030" h="3386" extrusionOk="0">
                  <a:moveTo>
                    <a:pt x="1689" y="0"/>
                  </a:moveTo>
                  <a:cubicBezTo>
                    <a:pt x="775" y="0"/>
                    <a:pt x="1" y="734"/>
                    <a:pt x="1" y="1680"/>
                  </a:cubicBezTo>
                  <a:cubicBezTo>
                    <a:pt x="1" y="2641"/>
                    <a:pt x="777" y="3386"/>
                    <a:pt x="1695" y="3386"/>
                  </a:cubicBezTo>
                  <a:cubicBezTo>
                    <a:pt x="1802" y="3386"/>
                    <a:pt x="1910" y="3376"/>
                    <a:pt x="2020" y="3355"/>
                  </a:cubicBezTo>
                  <a:cubicBezTo>
                    <a:pt x="1226" y="3192"/>
                    <a:pt x="651" y="2494"/>
                    <a:pt x="661" y="1690"/>
                  </a:cubicBezTo>
                  <a:cubicBezTo>
                    <a:pt x="661" y="876"/>
                    <a:pt x="1235" y="187"/>
                    <a:pt x="2030" y="34"/>
                  </a:cubicBezTo>
                  <a:cubicBezTo>
                    <a:pt x="1915" y="11"/>
                    <a:pt x="1801" y="0"/>
                    <a:pt x="1689" y="0"/>
                  </a:cubicBezTo>
                  <a:close/>
                </a:path>
              </a:pathLst>
            </a:custGeom>
            <a:solidFill>
              <a:srgbClr val="C1CED8"/>
            </a:solidFill>
            <a:ln>
              <a:no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103" name="Google Shape;11215;p84">
              <a:extLst>
                <a:ext uri="{FF2B5EF4-FFF2-40B4-BE49-F238E27FC236}">
                  <a16:creationId xmlns:a16="http://schemas.microsoft.com/office/drawing/2014/main" id="{CA43FC12-0063-5A4A-3B04-86266F3D7569}"/>
                </a:ext>
              </a:extLst>
            </p:cNvPr>
            <p:cNvSpPr/>
            <p:nvPr/>
          </p:nvSpPr>
          <p:spPr>
            <a:xfrm>
              <a:off x="6020753" y="3801727"/>
              <a:ext cx="35451" cy="60844"/>
            </a:xfrm>
            <a:custGeom>
              <a:avLst/>
              <a:gdLst/>
              <a:ahLst/>
              <a:cxnLst/>
              <a:rect l="l" t="t" r="r" b="b"/>
              <a:pathLst>
                <a:path w="1350" h="2317" extrusionOk="0">
                  <a:moveTo>
                    <a:pt x="642" y="470"/>
                  </a:moveTo>
                  <a:lnTo>
                    <a:pt x="642" y="891"/>
                  </a:lnTo>
                  <a:cubicBezTo>
                    <a:pt x="460" y="824"/>
                    <a:pt x="412" y="767"/>
                    <a:pt x="412" y="661"/>
                  </a:cubicBezTo>
                  <a:cubicBezTo>
                    <a:pt x="412" y="537"/>
                    <a:pt x="517" y="489"/>
                    <a:pt x="642" y="470"/>
                  </a:cubicBezTo>
                  <a:close/>
                  <a:moveTo>
                    <a:pt x="785" y="1341"/>
                  </a:moveTo>
                  <a:cubicBezTo>
                    <a:pt x="967" y="1417"/>
                    <a:pt x="996" y="1503"/>
                    <a:pt x="996" y="1599"/>
                  </a:cubicBezTo>
                  <a:cubicBezTo>
                    <a:pt x="996" y="1724"/>
                    <a:pt x="910" y="1819"/>
                    <a:pt x="785" y="1829"/>
                  </a:cubicBezTo>
                  <a:lnTo>
                    <a:pt x="785" y="1341"/>
                  </a:lnTo>
                  <a:close/>
                  <a:moveTo>
                    <a:pt x="709" y="1"/>
                  </a:moveTo>
                  <a:cubicBezTo>
                    <a:pt x="661" y="1"/>
                    <a:pt x="613" y="30"/>
                    <a:pt x="613" y="68"/>
                  </a:cubicBezTo>
                  <a:lnTo>
                    <a:pt x="613" y="145"/>
                  </a:lnTo>
                  <a:cubicBezTo>
                    <a:pt x="278" y="192"/>
                    <a:pt x="67" y="365"/>
                    <a:pt x="67" y="700"/>
                  </a:cubicBezTo>
                  <a:cubicBezTo>
                    <a:pt x="58" y="1054"/>
                    <a:pt x="335" y="1169"/>
                    <a:pt x="613" y="1274"/>
                  </a:cubicBezTo>
                  <a:lnTo>
                    <a:pt x="613" y="1829"/>
                  </a:lnTo>
                  <a:cubicBezTo>
                    <a:pt x="479" y="1810"/>
                    <a:pt x="355" y="1743"/>
                    <a:pt x="249" y="1647"/>
                  </a:cubicBezTo>
                  <a:cubicBezTo>
                    <a:pt x="227" y="1624"/>
                    <a:pt x="198" y="1614"/>
                    <a:pt x="169" y="1614"/>
                  </a:cubicBezTo>
                  <a:cubicBezTo>
                    <a:pt x="125" y="1614"/>
                    <a:pt x="81" y="1639"/>
                    <a:pt x="58" y="1685"/>
                  </a:cubicBezTo>
                  <a:cubicBezTo>
                    <a:pt x="0" y="1762"/>
                    <a:pt x="0" y="1867"/>
                    <a:pt x="58" y="1944"/>
                  </a:cubicBezTo>
                  <a:cubicBezTo>
                    <a:pt x="201" y="2097"/>
                    <a:pt x="402" y="2173"/>
                    <a:pt x="613" y="2173"/>
                  </a:cubicBezTo>
                  <a:lnTo>
                    <a:pt x="603" y="2250"/>
                  </a:lnTo>
                  <a:cubicBezTo>
                    <a:pt x="603" y="2288"/>
                    <a:pt x="661" y="2317"/>
                    <a:pt x="699" y="2317"/>
                  </a:cubicBezTo>
                  <a:cubicBezTo>
                    <a:pt x="747" y="2317"/>
                    <a:pt x="804" y="2288"/>
                    <a:pt x="804" y="2250"/>
                  </a:cubicBezTo>
                  <a:lnTo>
                    <a:pt x="804" y="2164"/>
                  </a:lnTo>
                  <a:cubicBezTo>
                    <a:pt x="1111" y="2145"/>
                    <a:pt x="1350" y="1877"/>
                    <a:pt x="1340" y="1561"/>
                  </a:cubicBezTo>
                  <a:cubicBezTo>
                    <a:pt x="1340" y="1207"/>
                    <a:pt x="1101" y="1063"/>
                    <a:pt x="804" y="958"/>
                  </a:cubicBezTo>
                  <a:lnTo>
                    <a:pt x="804" y="460"/>
                  </a:lnTo>
                  <a:cubicBezTo>
                    <a:pt x="996" y="470"/>
                    <a:pt x="1063" y="566"/>
                    <a:pt x="1139" y="566"/>
                  </a:cubicBezTo>
                  <a:cubicBezTo>
                    <a:pt x="1216" y="566"/>
                    <a:pt x="1264" y="489"/>
                    <a:pt x="1283" y="422"/>
                  </a:cubicBezTo>
                  <a:cubicBezTo>
                    <a:pt x="1312" y="298"/>
                    <a:pt x="1235" y="240"/>
                    <a:pt x="1120" y="192"/>
                  </a:cubicBezTo>
                  <a:cubicBezTo>
                    <a:pt x="1015" y="164"/>
                    <a:pt x="910" y="145"/>
                    <a:pt x="804" y="145"/>
                  </a:cubicBezTo>
                  <a:lnTo>
                    <a:pt x="804" y="68"/>
                  </a:lnTo>
                  <a:cubicBezTo>
                    <a:pt x="804" y="30"/>
                    <a:pt x="757" y="1"/>
                    <a:pt x="709" y="1"/>
                  </a:cubicBezTo>
                  <a:close/>
                </a:path>
              </a:pathLst>
            </a:custGeom>
            <a:solidFill>
              <a:srgbClr val="E6EBEF"/>
            </a:solidFill>
            <a:ln>
              <a:no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104" name="Google Shape;11216;p84">
              <a:extLst>
                <a:ext uri="{FF2B5EF4-FFF2-40B4-BE49-F238E27FC236}">
                  <a16:creationId xmlns:a16="http://schemas.microsoft.com/office/drawing/2014/main" id="{04FAF2CE-3BEF-C555-CFA4-77D7D306288D}"/>
                </a:ext>
              </a:extLst>
            </p:cNvPr>
            <p:cNvSpPr/>
            <p:nvPr/>
          </p:nvSpPr>
          <p:spPr>
            <a:xfrm>
              <a:off x="5744051" y="3983945"/>
              <a:ext cx="147056" cy="165491"/>
            </a:xfrm>
            <a:custGeom>
              <a:avLst/>
              <a:gdLst/>
              <a:ahLst/>
              <a:cxnLst/>
              <a:rect l="l" t="t" r="r" b="b"/>
              <a:pathLst>
                <a:path w="5600" h="6302" extrusionOk="0">
                  <a:moveTo>
                    <a:pt x="3733" y="0"/>
                  </a:moveTo>
                  <a:lnTo>
                    <a:pt x="269" y="1292"/>
                  </a:lnTo>
                  <a:cubicBezTo>
                    <a:pt x="96" y="1359"/>
                    <a:pt x="1" y="1560"/>
                    <a:pt x="68" y="1733"/>
                  </a:cubicBezTo>
                  <a:lnTo>
                    <a:pt x="1695" y="6078"/>
                  </a:lnTo>
                  <a:cubicBezTo>
                    <a:pt x="1746" y="6218"/>
                    <a:pt x="1872" y="6301"/>
                    <a:pt x="2010" y="6301"/>
                  </a:cubicBezTo>
                  <a:cubicBezTo>
                    <a:pt x="2051" y="6301"/>
                    <a:pt x="2093" y="6294"/>
                    <a:pt x="2135" y="6278"/>
                  </a:cubicBezTo>
                  <a:lnTo>
                    <a:pt x="5599" y="4986"/>
                  </a:lnTo>
                  <a:lnTo>
                    <a:pt x="3733" y="0"/>
                  </a:lnTo>
                  <a:close/>
                </a:path>
              </a:pathLst>
            </a:custGeom>
            <a:solidFill>
              <a:srgbClr val="8192A2"/>
            </a:solidFill>
            <a:ln>
              <a:no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105" name="Google Shape;11217;p84">
              <a:extLst>
                <a:ext uri="{FF2B5EF4-FFF2-40B4-BE49-F238E27FC236}">
                  <a16:creationId xmlns:a16="http://schemas.microsoft.com/office/drawing/2014/main" id="{C07B222E-6B61-8226-565E-847E6C23654A}"/>
                </a:ext>
              </a:extLst>
            </p:cNvPr>
            <p:cNvSpPr/>
            <p:nvPr/>
          </p:nvSpPr>
          <p:spPr>
            <a:xfrm>
              <a:off x="5784754" y="4095786"/>
              <a:ext cx="106353" cy="53597"/>
            </a:xfrm>
            <a:custGeom>
              <a:avLst/>
              <a:gdLst/>
              <a:ahLst/>
              <a:cxnLst/>
              <a:rect l="l" t="t" r="r" b="b"/>
              <a:pathLst>
                <a:path w="4050" h="2041" extrusionOk="0">
                  <a:moveTo>
                    <a:pt x="3781" y="0"/>
                  </a:moveTo>
                  <a:lnTo>
                    <a:pt x="3714" y="29"/>
                  </a:lnTo>
                  <a:lnTo>
                    <a:pt x="1" y="1417"/>
                  </a:lnTo>
                  <a:lnTo>
                    <a:pt x="145" y="1819"/>
                  </a:lnTo>
                  <a:cubicBezTo>
                    <a:pt x="197" y="1953"/>
                    <a:pt x="331" y="2041"/>
                    <a:pt x="469" y="2041"/>
                  </a:cubicBezTo>
                  <a:cubicBezTo>
                    <a:pt x="508" y="2041"/>
                    <a:pt x="547" y="2034"/>
                    <a:pt x="585" y="2019"/>
                  </a:cubicBezTo>
                  <a:lnTo>
                    <a:pt x="4049" y="727"/>
                  </a:lnTo>
                  <a:lnTo>
                    <a:pt x="3781" y="0"/>
                  </a:lnTo>
                  <a:close/>
                </a:path>
              </a:pathLst>
            </a:custGeom>
            <a:solidFill>
              <a:srgbClr val="6E8294"/>
            </a:solidFill>
            <a:ln>
              <a:no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106" name="Google Shape;11218;p84">
              <a:extLst>
                <a:ext uri="{FF2B5EF4-FFF2-40B4-BE49-F238E27FC236}">
                  <a16:creationId xmlns:a16="http://schemas.microsoft.com/office/drawing/2014/main" id="{5C20D7F1-8AD2-FDE4-74EC-B5FFD7EDEBAD}"/>
                </a:ext>
              </a:extLst>
            </p:cNvPr>
            <p:cNvSpPr/>
            <p:nvPr/>
          </p:nvSpPr>
          <p:spPr>
            <a:xfrm>
              <a:off x="5886538" y="3909550"/>
              <a:ext cx="286024" cy="176441"/>
            </a:xfrm>
            <a:custGeom>
              <a:avLst/>
              <a:gdLst/>
              <a:ahLst/>
              <a:cxnLst/>
              <a:rect l="l" t="t" r="r" b="b"/>
              <a:pathLst>
                <a:path w="10892" h="6719" extrusionOk="0">
                  <a:moveTo>
                    <a:pt x="9693" y="1"/>
                  </a:moveTo>
                  <a:cubicBezTo>
                    <a:pt x="9260" y="1"/>
                    <a:pt x="8912" y="344"/>
                    <a:pt x="8873" y="383"/>
                  </a:cubicBezTo>
                  <a:lnTo>
                    <a:pt x="6002" y="2747"/>
                  </a:lnTo>
                  <a:cubicBezTo>
                    <a:pt x="6002" y="2747"/>
                    <a:pt x="5963" y="1934"/>
                    <a:pt x="5111" y="1934"/>
                  </a:cubicBezTo>
                  <a:cubicBezTo>
                    <a:pt x="4317" y="1931"/>
                    <a:pt x="3755" y="1924"/>
                    <a:pt x="3338" y="1924"/>
                  </a:cubicBezTo>
                  <a:cubicBezTo>
                    <a:pt x="2505" y="1924"/>
                    <a:pt x="2256" y="1950"/>
                    <a:pt x="1905" y="2077"/>
                  </a:cubicBezTo>
                  <a:lnTo>
                    <a:pt x="1" y="2862"/>
                  </a:lnTo>
                  <a:lnTo>
                    <a:pt x="1436" y="6719"/>
                  </a:lnTo>
                  <a:cubicBezTo>
                    <a:pt x="2585" y="6243"/>
                    <a:pt x="2514" y="6187"/>
                    <a:pt x="3650" y="6187"/>
                  </a:cubicBezTo>
                  <a:cubicBezTo>
                    <a:pt x="3999" y="6187"/>
                    <a:pt x="4463" y="6193"/>
                    <a:pt x="5111" y="6193"/>
                  </a:cubicBezTo>
                  <a:cubicBezTo>
                    <a:pt x="5724" y="6173"/>
                    <a:pt x="6308" y="5905"/>
                    <a:pt x="6719" y="5446"/>
                  </a:cubicBezTo>
                  <a:lnTo>
                    <a:pt x="10251" y="1675"/>
                  </a:lnTo>
                  <a:cubicBezTo>
                    <a:pt x="10356" y="1551"/>
                    <a:pt x="10892" y="843"/>
                    <a:pt x="10299" y="259"/>
                  </a:cubicBezTo>
                  <a:cubicBezTo>
                    <a:pt x="10093" y="68"/>
                    <a:pt x="9884" y="1"/>
                    <a:pt x="9693" y="1"/>
                  </a:cubicBezTo>
                  <a:close/>
                </a:path>
              </a:pathLst>
            </a:custGeom>
            <a:solidFill>
              <a:srgbClr val="869FB2"/>
            </a:solidFill>
            <a:ln>
              <a:no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107" name="Google Shape;11219;p84">
              <a:extLst>
                <a:ext uri="{FF2B5EF4-FFF2-40B4-BE49-F238E27FC236}">
                  <a16:creationId xmlns:a16="http://schemas.microsoft.com/office/drawing/2014/main" id="{6DC709A6-0B5F-81D0-0855-150D896A08C8}"/>
                </a:ext>
              </a:extLst>
            </p:cNvPr>
            <p:cNvSpPr/>
            <p:nvPr/>
          </p:nvSpPr>
          <p:spPr>
            <a:xfrm>
              <a:off x="5886538" y="3976408"/>
              <a:ext cx="57851" cy="109347"/>
            </a:xfrm>
            <a:custGeom>
              <a:avLst/>
              <a:gdLst/>
              <a:ahLst/>
              <a:cxnLst/>
              <a:rect l="l" t="t" r="r" b="b"/>
              <a:pathLst>
                <a:path w="2203" h="4164" extrusionOk="0">
                  <a:moveTo>
                    <a:pt x="767" y="0"/>
                  </a:moveTo>
                  <a:lnTo>
                    <a:pt x="1" y="307"/>
                  </a:lnTo>
                  <a:lnTo>
                    <a:pt x="1446" y="4163"/>
                  </a:lnTo>
                  <a:lnTo>
                    <a:pt x="2202" y="3848"/>
                  </a:lnTo>
                  <a:lnTo>
                    <a:pt x="767" y="0"/>
                  </a:lnTo>
                  <a:close/>
                </a:path>
              </a:pathLst>
            </a:custGeom>
            <a:solidFill>
              <a:srgbClr val="657E93"/>
            </a:solidFill>
            <a:ln>
              <a:no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108" name="Google Shape;11220;p84">
              <a:extLst>
                <a:ext uri="{FF2B5EF4-FFF2-40B4-BE49-F238E27FC236}">
                  <a16:creationId xmlns:a16="http://schemas.microsoft.com/office/drawing/2014/main" id="{8718722E-CA62-2A48-4F2F-69F1F184BB6A}"/>
                </a:ext>
              </a:extLst>
            </p:cNvPr>
            <p:cNvSpPr/>
            <p:nvPr/>
          </p:nvSpPr>
          <p:spPr>
            <a:xfrm>
              <a:off x="5961956" y="3961335"/>
              <a:ext cx="82456" cy="52467"/>
            </a:xfrm>
            <a:custGeom>
              <a:avLst/>
              <a:gdLst/>
              <a:ahLst/>
              <a:cxnLst/>
              <a:rect l="l" t="t" r="r" b="b"/>
              <a:pathLst>
                <a:path w="3140" h="1998" extrusionOk="0">
                  <a:moveTo>
                    <a:pt x="2565" y="0"/>
                  </a:moveTo>
                  <a:lnTo>
                    <a:pt x="2565" y="0"/>
                  </a:lnTo>
                  <a:cubicBezTo>
                    <a:pt x="2641" y="345"/>
                    <a:pt x="2708" y="948"/>
                    <a:pt x="2488" y="1263"/>
                  </a:cubicBezTo>
                  <a:cubicBezTo>
                    <a:pt x="2355" y="1454"/>
                    <a:pt x="2176" y="1495"/>
                    <a:pt x="1704" y="1495"/>
                  </a:cubicBezTo>
                  <a:cubicBezTo>
                    <a:pt x="1396" y="1495"/>
                    <a:pt x="962" y="1478"/>
                    <a:pt x="335" y="1474"/>
                  </a:cubicBezTo>
                  <a:cubicBezTo>
                    <a:pt x="0" y="1474"/>
                    <a:pt x="0" y="1981"/>
                    <a:pt x="335" y="1981"/>
                  </a:cubicBezTo>
                  <a:cubicBezTo>
                    <a:pt x="868" y="1981"/>
                    <a:pt x="1286" y="1997"/>
                    <a:pt x="1621" y="1997"/>
                  </a:cubicBezTo>
                  <a:cubicBezTo>
                    <a:pt x="2292" y="1997"/>
                    <a:pt x="2632" y="1933"/>
                    <a:pt x="2900" y="1550"/>
                  </a:cubicBezTo>
                  <a:cubicBezTo>
                    <a:pt x="3053" y="1311"/>
                    <a:pt x="3130" y="1034"/>
                    <a:pt x="3139" y="756"/>
                  </a:cubicBezTo>
                  <a:cubicBezTo>
                    <a:pt x="3130" y="651"/>
                    <a:pt x="3053" y="153"/>
                    <a:pt x="2565" y="0"/>
                  </a:cubicBezTo>
                  <a:close/>
                </a:path>
              </a:pathLst>
            </a:custGeom>
            <a:solidFill>
              <a:srgbClr val="657E93"/>
            </a:solidFill>
            <a:ln>
              <a:no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109" name="Google Shape;11221;p84">
              <a:extLst>
                <a:ext uri="{FF2B5EF4-FFF2-40B4-BE49-F238E27FC236}">
                  <a16:creationId xmlns:a16="http://schemas.microsoft.com/office/drawing/2014/main" id="{094F06E0-0C9C-4303-3AE2-8A66AF7CD2A0}"/>
                </a:ext>
              </a:extLst>
            </p:cNvPr>
            <p:cNvSpPr/>
            <p:nvPr/>
          </p:nvSpPr>
          <p:spPr>
            <a:xfrm>
              <a:off x="5840556" y="3971235"/>
              <a:ext cx="89258" cy="144167"/>
            </a:xfrm>
            <a:custGeom>
              <a:avLst/>
              <a:gdLst/>
              <a:ahLst/>
              <a:cxnLst/>
              <a:rect l="l" t="t" r="r" b="b"/>
              <a:pathLst>
                <a:path w="3399" h="5490" extrusionOk="0">
                  <a:moveTo>
                    <a:pt x="1413" y="1"/>
                  </a:moveTo>
                  <a:cubicBezTo>
                    <a:pt x="1374" y="1"/>
                    <a:pt x="1333" y="8"/>
                    <a:pt x="1293" y="25"/>
                  </a:cubicBezTo>
                  <a:lnTo>
                    <a:pt x="1" y="504"/>
                  </a:lnTo>
                  <a:lnTo>
                    <a:pt x="1867" y="5490"/>
                  </a:lnTo>
                  <a:lnTo>
                    <a:pt x="3159" y="5002"/>
                  </a:lnTo>
                  <a:cubicBezTo>
                    <a:pt x="3312" y="4944"/>
                    <a:pt x="3398" y="4772"/>
                    <a:pt x="3341" y="4619"/>
                  </a:cubicBezTo>
                  <a:lnTo>
                    <a:pt x="1685" y="188"/>
                  </a:lnTo>
                  <a:cubicBezTo>
                    <a:pt x="1642" y="73"/>
                    <a:pt x="1534" y="1"/>
                    <a:pt x="1413" y="1"/>
                  </a:cubicBezTo>
                  <a:close/>
                </a:path>
              </a:pathLst>
            </a:custGeom>
            <a:solidFill>
              <a:srgbClr val="E6EBEF"/>
            </a:solidFill>
            <a:ln>
              <a:no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110" name="Google Shape;11222;p84">
              <a:extLst>
                <a:ext uri="{FF2B5EF4-FFF2-40B4-BE49-F238E27FC236}">
                  <a16:creationId xmlns:a16="http://schemas.microsoft.com/office/drawing/2014/main" id="{37521A6C-6854-AC84-DD43-ED562E1C67FC}"/>
                </a:ext>
              </a:extLst>
            </p:cNvPr>
            <p:cNvSpPr/>
            <p:nvPr/>
          </p:nvSpPr>
          <p:spPr>
            <a:xfrm>
              <a:off x="5882284" y="4079689"/>
              <a:ext cx="47531" cy="35714"/>
            </a:xfrm>
            <a:custGeom>
              <a:avLst/>
              <a:gdLst/>
              <a:ahLst/>
              <a:cxnLst/>
              <a:rect l="l" t="t" r="r" b="b"/>
              <a:pathLst>
                <a:path w="1810" h="1360" extrusionOk="0">
                  <a:moveTo>
                    <a:pt x="1570" y="1"/>
                  </a:moveTo>
                  <a:cubicBezTo>
                    <a:pt x="1532" y="49"/>
                    <a:pt x="1484" y="87"/>
                    <a:pt x="1426" y="106"/>
                  </a:cubicBezTo>
                  <a:lnTo>
                    <a:pt x="0" y="632"/>
                  </a:lnTo>
                  <a:lnTo>
                    <a:pt x="268" y="1360"/>
                  </a:lnTo>
                  <a:lnTo>
                    <a:pt x="1570" y="881"/>
                  </a:lnTo>
                  <a:cubicBezTo>
                    <a:pt x="1723" y="814"/>
                    <a:pt x="1809" y="642"/>
                    <a:pt x="1752" y="489"/>
                  </a:cubicBezTo>
                  <a:lnTo>
                    <a:pt x="1570" y="1"/>
                  </a:lnTo>
                  <a:close/>
                </a:path>
              </a:pathLst>
            </a:custGeom>
            <a:solidFill>
              <a:srgbClr val="E3E9ED"/>
            </a:solidFill>
            <a:ln>
              <a:no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grpSp>
      <p:grpSp>
        <p:nvGrpSpPr>
          <p:cNvPr id="111" name="Google Shape;11866;p84">
            <a:extLst>
              <a:ext uri="{FF2B5EF4-FFF2-40B4-BE49-F238E27FC236}">
                <a16:creationId xmlns:a16="http://schemas.microsoft.com/office/drawing/2014/main" id="{F65ACF6E-0422-4383-D2A4-AD3BEF6E2130}"/>
              </a:ext>
            </a:extLst>
          </p:cNvPr>
          <p:cNvGrpSpPr/>
          <p:nvPr/>
        </p:nvGrpSpPr>
        <p:grpSpPr>
          <a:xfrm>
            <a:off x="1148879" y="1870271"/>
            <a:ext cx="1927410" cy="1737003"/>
            <a:chOff x="7951362" y="2885437"/>
            <a:chExt cx="382529" cy="382529"/>
          </a:xfrm>
        </p:grpSpPr>
        <p:sp>
          <p:nvSpPr>
            <p:cNvPr id="112" name="Google Shape;11867;p84">
              <a:extLst>
                <a:ext uri="{FF2B5EF4-FFF2-40B4-BE49-F238E27FC236}">
                  <a16:creationId xmlns:a16="http://schemas.microsoft.com/office/drawing/2014/main" id="{7D879043-FA47-00A3-48F8-16AA2361EDDF}"/>
                </a:ext>
              </a:extLst>
            </p:cNvPr>
            <p:cNvSpPr/>
            <p:nvPr/>
          </p:nvSpPr>
          <p:spPr>
            <a:xfrm>
              <a:off x="8141615" y="2898514"/>
              <a:ext cx="96768" cy="94510"/>
            </a:xfrm>
            <a:custGeom>
              <a:avLst/>
              <a:gdLst/>
              <a:ahLst/>
              <a:cxnLst/>
              <a:rect l="l" t="t" r="r" b="b"/>
              <a:pathLst>
                <a:path w="3685" h="3599" extrusionOk="0">
                  <a:moveTo>
                    <a:pt x="0" y="0"/>
                  </a:moveTo>
                  <a:lnTo>
                    <a:pt x="0" y="3599"/>
                  </a:lnTo>
                  <a:lnTo>
                    <a:pt x="2929" y="3599"/>
                  </a:lnTo>
                  <a:lnTo>
                    <a:pt x="2709" y="3149"/>
                  </a:lnTo>
                  <a:cubicBezTo>
                    <a:pt x="2651" y="3044"/>
                    <a:pt x="2594" y="2939"/>
                    <a:pt x="2517" y="2843"/>
                  </a:cubicBezTo>
                  <a:cubicBezTo>
                    <a:pt x="2087" y="2240"/>
                    <a:pt x="2297" y="1991"/>
                    <a:pt x="2335" y="1953"/>
                  </a:cubicBezTo>
                  <a:cubicBezTo>
                    <a:pt x="2410" y="1886"/>
                    <a:pt x="2508" y="1848"/>
                    <a:pt x="2611" y="1848"/>
                  </a:cubicBezTo>
                  <a:cubicBezTo>
                    <a:pt x="2640" y="1848"/>
                    <a:pt x="2669" y="1851"/>
                    <a:pt x="2699" y="1857"/>
                  </a:cubicBezTo>
                  <a:cubicBezTo>
                    <a:pt x="2852" y="1895"/>
                    <a:pt x="2986" y="1982"/>
                    <a:pt x="3091" y="2106"/>
                  </a:cubicBezTo>
                  <a:lnTo>
                    <a:pt x="3627" y="2651"/>
                  </a:lnTo>
                  <a:lnTo>
                    <a:pt x="3627" y="412"/>
                  </a:lnTo>
                  <a:cubicBezTo>
                    <a:pt x="3627" y="393"/>
                    <a:pt x="3627" y="374"/>
                    <a:pt x="3627" y="355"/>
                  </a:cubicBezTo>
                  <a:lnTo>
                    <a:pt x="3685" y="0"/>
                  </a:lnTo>
                  <a:close/>
                </a:path>
              </a:pathLst>
            </a:custGeom>
            <a:solidFill>
              <a:srgbClr val="8192A2"/>
            </a:solidFill>
            <a:ln>
              <a:no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113" name="Google Shape;11868;p84">
              <a:extLst>
                <a:ext uri="{FF2B5EF4-FFF2-40B4-BE49-F238E27FC236}">
                  <a16:creationId xmlns:a16="http://schemas.microsoft.com/office/drawing/2014/main" id="{2C51CABB-45A5-43FB-8C1F-879B491E5F4F}"/>
                </a:ext>
              </a:extLst>
            </p:cNvPr>
            <p:cNvSpPr/>
            <p:nvPr/>
          </p:nvSpPr>
          <p:spPr>
            <a:xfrm>
              <a:off x="8141615" y="2969390"/>
              <a:ext cx="76916" cy="23634"/>
            </a:xfrm>
            <a:custGeom>
              <a:avLst/>
              <a:gdLst/>
              <a:ahLst/>
              <a:cxnLst/>
              <a:rect l="l" t="t" r="r" b="b"/>
              <a:pathLst>
                <a:path w="2929" h="900" extrusionOk="0">
                  <a:moveTo>
                    <a:pt x="0" y="0"/>
                  </a:moveTo>
                  <a:lnTo>
                    <a:pt x="0" y="900"/>
                  </a:lnTo>
                  <a:lnTo>
                    <a:pt x="2929" y="900"/>
                  </a:lnTo>
                  <a:lnTo>
                    <a:pt x="2709" y="450"/>
                  </a:lnTo>
                  <a:cubicBezTo>
                    <a:pt x="2661" y="335"/>
                    <a:pt x="2594" y="230"/>
                    <a:pt x="2527" y="134"/>
                  </a:cubicBezTo>
                  <a:cubicBezTo>
                    <a:pt x="2489" y="86"/>
                    <a:pt x="2460" y="39"/>
                    <a:pt x="2431" y="0"/>
                  </a:cubicBezTo>
                  <a:close/>
                </a:path>
              </a:pathLst>
            </a:custGeom>
            <a:solidFill>
              <a:srgbClr val="748798"/>
            </a:solidFill>
            <a:ln>
              <a:no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114" name="Google Shape;11869;p84">
              <a:extLst>
                <a:ext uri="{FF2B5EF4-FFF2-40B4-BE49-F238E27FC236}">
                  <a16:creationId xmlns:a16="http://schemas.microsoft.com/office/drawing/2014/main" id="{13B0871D-2946-1E9A-693B-C0E9F3F8144F}"/>
                </a:ext>
              </a:extLst>
            </p:cNvPr>
            <p:cNvSpPr/>
            <p:nvPr/>
          </p:nvSpPr>
          <p:spPr>
            <a:xfrm>
              <a:off x="8047105" y="3161902"/>
              <a:ext cx="96794" cy="94247"/>
            </a:xfrm>
            <a:custGeom>
              <a:avLst/>
              <a:gdLst/>
              <a:ahLst/>
              <a:cxnLst/>
              <a:rect l="l" t="t" r="r" b="b"/>
              <a:pathLst>
                <a:path w="3686" h="3589" extrusionOk="0">
                  <a:moveTo>
                    <a:pt x="766" y="0"/>
                  </a:moveTo>
                  <a:lnTo>
                    <a:pt x="977" y="440"/>
                  </a:lnTo>
                  <a:cubicBezTo>
                    <a:pt x="1034" y="555"/>
                    <a:pt x="1092" y="651"/>
                    <a:pt x="1168" y="756"/>
                  </a:cubicBezTo>
                  <a:cubicBezTo>
                    <a:pt x="1599" y="1349"/>
                    <a:pt x="1389" y="1608"/>
                    <a:pt x="1350" y="1637"/>
                  </a:cubicBezTo>
                  <a:cubicBezTo>
                    <a:pt x="1276" y="1704"/>
                    <a:pt x="1178" y="1742"/>
                    <a:pt x="1075" y="1742"/>
                  </a:cubicBezTo>
                  <a:cubicBezTo>
                    <a:pt x="1046" y="1742"/>
                    <a:pt x="1016" y="1739"/>
                    <a:pt x="987" y="1732"/>
                  </a:cubicBezTo>
                  <a:cubicBezTo>
                    <a:pt x="843" y="1684"/>
                    <a:pt x="699" y="1598"/>
                    <a:pt x="594" y="1483"/>
                  </a:cubicBezTo>
                  <a:lnTo>
                    <a:pt x="58" y="938"/>
                  </a:lnTo>
                  <a:lnTo>
                    <a:pt x="58" y="3177"/>
                  </a:lnTo>
                  <a:cubicBezTo>
                    <a:pt x="58" y="3197"/>
                    <a:pt x="58" y="3216"/>
                    <a:pt x="58" y="3225"/>
                  </a:cubicBezTo>
                  <a:lnTo>
                    <a:pt x="1" y="3589"/>
                  </a:lnTo>
                  <a:lnTo>
                    <a:pt x="3685" y="3589"/>
                  </a:lnTo>
                  <a:lnTo>
                    <a:pt x="3685" y="0"/>
                  </a:lnTo>
                  <a:close/>
                </a:path>
              </a:pathLst>
            </a:custGeom>
            <a:solidFill>
              <a:srgbClr val="8192A2"/>
            </a:solidFill>
            <a:ln>
              <a:no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115" name="Google Shape;11870;p84">
              <a:extLst>
                <a:ext uri="{FF2B5EF4-FFF2-40B4-BE49-F238E27FC236}">
                  <a16:creationId xmlns:a16="http://schemas.microsoft.com/office/drawing/2014/main" id="{0421B27B-336A-76B0-98E8-F875195E90C3}"/>
                </a:ext>
              </a:extLst>
            </p:cNvPr>
            <p:cNvSpPr/>
            <p:nvPr/>
          </p:nvSpPr>
          <p:spPr>
            <a:xfrm>
              <a:off x="8067221" y="3161902"/>
              <a:ext cx="76679" cy="23398"/>
            </a:xfrm>
            <a:custGeom>
              <a:avLst/>
              <a:gdLst/>
              <a:ahLst/>
              <a:cxnLst/>
              <a:rect l="l" t="t" r="r" b="b"/>
              <a:pathLst>
                <a:path w="2920" h="891" extrusionOk="0">
                  <a:moveTo>
                    <a:pt x="0" y="0"/>
                  </a:moveTo>
                  <a:lnTo>
                    <a:pt x="211" y="440"/>
                  </a:lnTo>
                  <a:cubicBezTo>
                    <a:pt x="268" y="555"/>
                    <a:pt x="326" y="651"/>
                    <a:pt x="402" y="756"/>
                  </a:cubicBezTo>
                  <a:cubicBezTo>
                    <a:pt x="441" y="804"/>
                    <a:pt x="469" y="852"/>
                    <a:pt x="498" y="890"/>
                  </a:cubicBezTo>
                  <a:lnTo>
                    <a:pt x="2919" y="890"/>
                  </a:lnTo>
                  <a:lnTo>
                    <a:pt x="2919" y="0"/>
                  </a:lnTo>
                  <a:close/>
                </a:path>
              </a:pathLst>
            </a:custGeom>
            <a:solidFill>
              <a:srgbClr val="748798"/>
            </a:solidFill>
            <a:ln>
              <a:no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116" name="Google Shape;11871;p84">
              <a:extLst>
                <a:ext uri="{FF2B5EF4-FFF2-40B4-BE49-F238E27FC236}">
                  <a16:creationId xmlns:a16="http://schemas.microsoft.com/office/drawing/2014/main" id="{38833356-2376-3F79-147C-69A84C8D060B}"/>
                </a:ext>
              </a:extLst>
            </p:cNvPr>
            <p:cNvSpPr/>
            <p:nvPr/>
          </p:nvSpPr>
          <p:spPr>
            <a:xfrm>
              <a:off x="7958137" y="3102318"/>
              <a:ext cx="132744" cy="165648"/>
            </a:xfrm>
            <a:custGeom>
              <a:avLst/>
              <a:gdLst/>
              <a:ahLst/>
              <a:cxnLst/>
              <a:rect l="l" t="t" r="r" b="b"/>
              <a:pathLst>
                <a:path w="5055" h="6308" extrusionOk="0">
                  <a:moveTo>
                    <a:pt x="585" y="1"/>
                  </a:moveTo>
                  <a:lnTo>
                    <a:pt x="585" y="1121"/>
                  </a:lnTo>
                  <a:cubicBezTo>
                    <a:pt x="1" y="1551"/>
                    <a:pt x="20" y="3159"/>
                    <a:pt x="30" y="3226"/>
                  </a:cubicBezTo>
                  <a:lnTo>
                    <a:pt x="30" y="4422"/>
                  </a:lnTo>
                  <a:cubicBezTo>
                    <a:pt x="30" y="4700"/>
                    <a:pt x="250" y="4920"/>
                    <a:pt x="527" y="4920"/>
                  </a:cubicBezTo>
                  <a:lnTo>
                    <a:pt x="546" y="4920"/>
                  </a:lnTo>
                  <a:cubicBezTo>
                    <a:pt x="661" y="4920"/>
                    <a:pt x="776" y="4882"/>
                    <a:pt x="872" y="4805"/>
                  </a:cubicBezTo>
                  <a:lnTo>
                    <a:pt x="872" y="5399"/>
                  </a:lnTo>
                  <a:cubicBezTo>
                    <a:pt x="872" y="5676"/>
                    <a:pt x="1092" y="5906"/>
                    <a:pt x="1369" y="5906"/>
                  </a:cubicBezTo>
                  <a:lnTo>
                    <a:pt x="1389" y="5906"/>
                  </a:lnTo>
                  <a:cubicBezTo>
                    <a:pt x="1503" y="5906"/>
                    <a:pt x="1618" y="5868"/>
                    <a:pt x="1704" y="5791"/>
                  </a:cubicBezTo>
                  <a:lnTo>
                    <a:pt x="1704" y="5801"/>
                  </a:lnTo>
                  <a:cubicBezTo>
                    <a:pt x="1704" y="6078"/>
                    <a:pt x="1934" y="6308"/>
                    <a:pt x="2212" y="6308"/>
                  </a:cubicBezTo>
                  <a:lnTo>
                    <a:pt x="2221" y="6308"/>
                  </a:lnTo>
                  <a:cubicBezTo>
                    <a:pt x="2499" y="6308"/>
                    <a:pt x="2728" y="6078"/>
                    <a:pt x="2728" y="5801"/>
                  </a:cubicBezTo>
                  <a:lnTo>
                    <a:pt x="2728" y="5791"/>
                  </a:lnTo>
                  <a:cubicBezTo>
                    <a:pt x="2815" y="5868"/>
                    <a:pt x="2929" y="5906"/>
                    <a:pt x="3044" y="5906"/>
                  </a:cubicBezTo>
                  <a:lnTo>
                    <a:pt x="3063" y="5906"/>
                  </a:lnTo>
                  <a:cubicBezTo>
                    <a:pt x="3341" y="5906"/>
                    <a:pt x="3571" y="5686"/>
                    <a:pt x="3571" y="5408"/>
                  </a:cubicBezTo>
                  <a:lnTo>
                    <a:pt x="3571" y="3561"/>
                  </a:lnTo>
                  <a:cubicBezTo>
                    <a:pt x="3724" y="3791"/>
                    <a:pt x="3982" y="4087"/>
                    <a:pt x="4288" y="4145"/>
                  </a:cubicBezTo>
                  <a:cubicBezTo>
                    <a:pt x="4330" y="4155"/>
                    <a:pt x="4372" y="4159"/>
                    <a:pt x="4413" y="4159"/>
                  </a:cubicBezTo>
                  <a:cubicBezTo>
                    <a:pt x="4536" y="4159"/>
                    <a:pt x="4657" y="4118"/>
                    <a:pt x="4757" y="4040"/>
                  </a:cubicBezTo>
                  <a:lnTo>
                    <a:pt x="4805" y="4001"/>
                  </a:lnTo>
                  <a:lnTo>
                    <a:pt x="4834" y="3953"/>
                  </a:lnTo>
                  <a:cubicBezTo>
                    <a:pt x="4920" y="3829"/>
                    <a:pt x="5054" y="3504"/>
                    <a:pt x="4633" y="2920"/>
                  </a:cubicBezTo>
                  <a:cubicBezTo>
                    <a:pt x="4451" y="2681"/>
                    <a:pt x="4346" y="2413"/>
                    <a:pt x="4308" y="2126"/>
                  </a:cubicBezTo>
                  <a:cubicBezTo>
                    <a:pt x="4231" y="1685"/>
                    <a:pt x="4126" y="1360"/>
                    <a:pt x="3456" y="843"/>
                  </a:cubicBezTo>
                  <a:lnTo>
                    <a:pt x="3456" y="1"/>
                  </a:lnTo>
                  <a:close/>
                </a:path>
              </a:pathLst>
            </a:custGeom>
            <a:solidFill>
              <a:srgbClr val="CBD6DE"/>
            </a:solidFill>
            <a:ln>
              <a:no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117" name="Google Shape;11872;p84">
              <a:extLst>
                <a:ext uri="{FF2B5EF4-FFF2-40B4-BE49-F238E27FC236}">
                  <a16:creationId xmlns:a16="http://schemas.microsoft.com/office/drawing/2014/main" id="{3CD3EC8F-11E1-D89A-6734-4DD61E0C7CBD}"/>
                </a:ext>
              </a:extLst>
            </p:cNvPr>
            <p:cNvSpPr/>
            <p:nvPr/>
          </p:nvSpPr>
          <p:spPr>
            <a:xfrm>
              <a:off x="7958137" y="3102318"/>
              <a:ext cx="24159" cy="129225"/>
            </a:xfrm>
            <a:custGeom>
              <a:avLst/>
              <a:gdLst/>
              <a:ahLst/>
              <a:cxnLst/>
              <a:rect l="l" t="t" r="r" b="b"/>
              <a:pathLst>
                <a:path w="920" h="4921" extrusionOk="0">
                  <a:moveTo>
                    <a:pt x="585" y="1"/>
                  </a:moveTo>
                  <a:lnTo>
                    <a:pt x="585" y="1121"/>
                  </a:lnTo>
                  <a:cubicBezTo>
                    <a:pt x="1" y="1542"/>
                    <a:pt x="20" y="3159"/>
                    <a:pt x="30" y="3226"/>
                  </a:cubicBezTo>
                  <a:lnTo>
                    <a:pt x="30" y="4422"/>
                  </a:lnTo>
                  <a:cubicBezTo>
                    <a:pt x="30" y="4700"/>
                    <a:pt x="250" y="4920"/>
                    <a:pt x="527" y="4920"/>
                  </a:cubicBezTo>
                  <a:lnTo>
                    <a:pt x="546" y="4920"/>
                  </a:lnTo>
                  <a:cubicBezTo>
                    <a:pt x="604" y="4920"/>
                    <a:pt x="652" y="4910"/>
                    <a:pt x="700" y="4901"/>
                  </a:cubicBezTo>
                  <a:cubicBezTo>
                    <a:pt x="499" y="4824"/>
                    <a:pt x="355" y="4633"/>
                    <a:pt x="355" y="4422"/>
                  </a:cubicBezTo>
                  <a:lnTo>
                    <a:pt x="355" y="3226"/>
                  </a:lnTo>
                  <a:cubicBezTo>
                    <a:pt x="355" y="3159"/>
                    <a:pt x="326" y="1637"/>
                    <a:pt x="920" y="1216"/>
                  </a:cubicBezTo>
                  <a:lnTo>
                    <a:pt x="920" y="1"/>
                  </a:lnTo>
                  <a:close/>
                </a:path>
              </a:pathLst>
            </a:custGeom>
            <a:solidFill>
              <a:srgbClr val="B3C3CE"/>
            </a:solidFill>
            <a:ln>
              <a:no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118" name="Google Shape;11873;p84">
              <a:extLst>
                <a:ext uri="{FF2B5EF4-FFF2-40B4-BE49-F238E27FC236}">
                  <a16:creationId xmlns:a16="http://schemas.microsoft.com/office/drawing/2014/main" id="{391269EE-FD18-D56B-C5FB-E8C47356F047}"/>
                </a:ext>
              </a:extLst>
            </p:cNvPr>
            <p:cNvSpPr/>
            <p:nvPr/>
          </p:nvSpPr>
          <p:spPr>
            <a:xfrm>
              <a:off x="7980773" y="3188661"/>
              <a:ext cx="17857" cy="68749"/>
            </a:xfrm>
            <a:custGeom>
              <a:avLst/>
              <a:gdLst/>
              <a:ahLst/>
              <a:cxnLst/>
              <a:rect l="l" t="t" r="r" b="b"/>
              <a:pathLst>
                <a:path w="680" h="2618" extrusionOk="0">
                  <a:moveTo>
                    <a:pt x="163" y="0"/>
                  </a:moveTo>
                  <a:cubicBezTo>
                    <a:pt x="82" y="0"/>
                    <a:pt x="0" y="53"/>
                    <a:pt x="0" y="158"/>
                  </a:cubicBezTo>
                  <a:lnTo>
                    <a:pt x="0" y="1776"/>
                  </a:lnTo>
                  <a:lnTo>
                    <a:pt x="0" y="2120"/>
                  </a:lnTo>
                  <a:cubicBezTo>
                    <a:pt x="0" y="2398"/>
                    <a:pt x="230" y="2618"/>
                    <a:pt x="507" y="2618"/>
                  </a:cubicBezTo>
                  <a:lnTo>
                    <a:pt x="527" y="2618"/>
                  </a:lnTo>
                  <a:cubicBezTo>
                    <a:pt x="574" y="2618"/>
                    <a:pt x="632" y="2608"/>
                    <a:pt x="680" y="2599"/>
                  </a:cubicBezTo>
                  <a:cubicBezTo>
                    <a:pt x="469" y="2522"/>
                    <a:pt x="335" y="2331"/>
                    <a:pt x="335" y="2111"/>
                  </a:cubicBezTo>
                  <a:lnTo>
                    <a:pt x="335" y="1517"/>
                  </a:lnTo>
                  <a:lnTo>
                    <a:pt x="326" y="1527"/>
                  </a:lnTo>
                  <a:lnTo>
                    <a:pt x="326" y="158"/>
                  </a:lnTo>
                  <a:cubicBezTo>
                    <a:pt x="326" y="53"/>
                    <a:pt x="244" y="0"/>
                    <a:pt x="163" y="0"/>
                  </a:cubicBezTo>
                  <a:close/>
                </a:path>
              </a:pathLst>
            </a:custGeom>
            <a:solidFill>
              <a:srgbClr val="B3C3CE"/>
            </a:solidFill>
            <a:ln>
              <a:no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119" name="Google Shape;11874;p84">
              <a:extLst>
                <a:ext uri="{FF2B5EF4-FFF2-40B4-BE49-F238E27FC236}">
                  <a16:creationId xmlns:a16="http://schemas.microsoft.com/office/drawing/2014/main" id="{02AFA75C-F5C8-1F3D-8F79-6671C8CECCAC}"/>
                </a:ext>
              </a:extLst>
            </p:cNvPr>
            <p:cNvSpPr/>
            <p:nvPr/>
          </p:nvSpPr>
          <p:spPr>
            <a:xfrm>
              <a:off x="8029012" y="3205231"/>
              <a:ext cx="13603" cy="51995"/>
            </a:xfrm>
            <a:custGeom>
              <a:avLst/>
              <a:gdLst/>
              <a:ahLst/>
              <a:cxnLst/>
              <a:rect l="l" t="t" r="r" b="b"/>
              <a:pathLst>
                <a:path w="518" h="1980" extrusionOk="0">
                  <a:moveTo>
                    <a:pt x="163" y="1"/>
                  </a:moveTo>
                  <a:cubicBezTo>
                    <a:pt x="82" y="1"/>
                    <a:pt x="1" y="54"/>
                    <a:pt x="1" y="159"/>
                  </a:cubicBezTo>
                  <a:lnTo>
                    <a:pt x="1" y="1776"/>
                  </a:lnTo>
                  <a:cubicBezTo>
                    <a:pt x="1" y="1805"/>
                    <a:pt x="10" y="1834"/>
                    <a:pt x="29" y="1862"/>
                  </a:cubicBezTo>
                  <a:cubicBezTo>
                    <a:pt x="39" y="1882"/>
                    <a:pt x="58" y="1891"/>
                    <a:pt x="77" y="1901"/>
                  </a:cubicBezTo>
                  <a:cubicBezTo>
                    <a:pt x="153" y="1951"/>
                    <a:pt x="250" y="1979"/>
                    <a:pt x="343" y="1979"/>
                  </a:cubicBezTo>
                  <a:cubicBezTo>
                    <a:pt x="357" y="1979"/>
                    <a:pt x="370" y="1978"/>
                    <a:pt x="384" y="1977"/>
                  </a:cubicBezTo>
                  <a:cubicBezTo>
                    <a:pt x="431" y="1977"/>
                    <a:pt x="470" y="1968"/>
                    <a:pt x="518" y="1958"/>
                  </a:cubicBezTo>
                  <a:cubicBezTo>
                    <a:pt x="460" y="1939"/>
                    <a:pt x="412" y="1910"/>
                    <a:pt x="364" y="1872"/>
                  </a:cubicBezTo>
                  <a:cubicBezTo>
                    <a:pt x="345" y="1853"/>
                    <a:pt x="326" y="1824"/>
                    <a:pt x="326" y="1786"/>
                  </a:cubicBezTo>
                  <a:lnTo>
                    <a:pt x="326" y="1776"/>
                  </a:lnTo>
                  <a:lnTo>
                    <a:pt x="326" y="159"/>
                  </a:lnTo>
                  <a:cubicBezTo>
                    <a:pt x="326" y="54"/>
                    <a:pt x="245" y="1"/>
                    <a:pt x="163" y="1"/>
                  </a:cubicBezTo>
                  <a:close/>
                </a:path>
              </a:pathLst>
            </a:custGeom>
            <a:solidFill>
              <a:srgbClr val="B3C3CE"/>
            </a:solidFill>
            <a:ln>
              <a:no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120" name="Google Shape;11875;p84">
              <a:extLst>
                <a:ext uri="{FF2B5EF4-FFF2-40B4-BE49-F238E27FC236}">
                  <a16:creationId xmlns:a16="http://schemas.microsoft.com/office/drawing/2014/main" id="{FE98FF83-45CE-DA4F-354C-5C3590E72B85}"/>
                </a:ext>
              </a:extLst>
            </p:cNvPr>
            <p:cNvSpPr/>
            <p:nvPr/>
          </p:nvSpPr>
          <p:spPr>
            <a:xfrm>
              <a:off x="8003146" y="3209328"/>
              <a:ext cx="17358" cy="58639"/>
            </a:xfrm>
            <a:custGeom>
              <a:avLst/>
              <a:gdLst/>
              <a:ahLst/>
              <a:cxnLst/>
              <a:rect l="l" t="t" r="r" b="b"/>
              <a:pathLst>
                <a:path w="661" h="2233" extrusionOk="0">
                  <a:moveTo>
                    <a:pt x="158" y="0"/>
                  </a:moveTo>
                  <a:cubicBezTo>
                    <a:pt x="79" y="0"/>
                    <a:pt x="0" y="56"/>
                    <a:pt x="0" y="166"/>
                  </a:cubicBezTo>
                  <a:lnTo>
                    <a:pt x="0" y="1783"/>
                  </a:lnTo>
                  <a:cubicBezTo>
                    <a:pt x="0" y="1793"/>
                    <a:pt x="0" y="1812"/>
                    <a:pt x="10" y="1831"/>
                  </a:cubicBezTo>
                  <a:lnTo>
                    <a:pt x="0" y="1831"/>
                  </a:lnTo>
                  <a:cubicBezTo>
                    <a:pt x="48" y="2060"/>
                    <a:pt x="249" y="2233"/>
                    <a:pt x="488" y="2233"/>
                  </a:cubicBezTo>
                  <a:lnTo>
                    <a:pt x="507" y="2233"/>
                  </a:lnTo>
                  <a:cubicBezTo>
                    <a:pt x="565" y="2233"/>
                    <a:pt x="613" y="2223"/>
                    <a:pt x="660" y="2204"/>
                  </a:cubicBezTo>
                  <a:cubicBezTo>
                    <a:pt x="459" y="2137"/>
                    <a:pt x="316" y="1946"/>
                    <a:pt x="316" y="1726"/>
                  </a:cubicBezTo>
                  <a:lnTo>
                    <a:pt x="316" y="166"/>
                  </a:lnTo>
                  <a:cubicBezTo>
                    <a:pt x="316" y="56"/>
                    <a:pt x="237" y="0"/>
                    <a:pt x="158" y="0"/>
                  </a:cubicBezTo>
                  <a:close/>
                </a:path>
              </a:pathLst>
            </a:custGeom>
            <a:solidFill>
              <a:srgbClr val="B3C3CE"/>
            </a:solidFill>
            <a:ln>
              <a:no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121" name="Google Shape;11876;p84">
              <a:extLst>
                <a:ext uri="{FF2B5EF4-FFF2-40B4-BE49-F238E27FC236}">
                  <a16:creationId xmlns:a16="http://schemas.microsoft.com/office/drawing/2014/main" id="{7C59326D-151D-EB02-4CD5-67BF3CDC4279}"/>
                </a:ext>
              </a:extLst>
            </p:cNvPr>
            <p:cNvSpPr/>
            <p:nvPr/>
          </p:nvSpPr>
          <p:spPr>
            <a:xfrm>
              <a:off x="8051885" y="3184013"/>
              <a:ext cx="26155" cy="27520"/>
            </a:xfrm>
            <a:custGeom>
              <a:avLst/>
              <a:gdLst/>
              <a:ahLst/>
              <a:cxnLst/>
              <a:rect l="l" t="t" r="r" b="b"/>
              <a:pathLst>
                <a:path w="996" h="1048" extrusionOk="0">
                  <a:moveTo>
                    <a:pt x="1" y="0"/>
                  </a:moveTo>
                  <a:lnTo>
                    <a:pt x="1" y="441"/>
                  </a:lnTo>
                  <a:cubicBezTo>
                    <a:pt x="96" y="574"/>
                    <a:pt x="211" y="708"/>
                    <a:pt x="326" y="823"/>
                  </a:cubicBezTo>
                  <a:cubicBezTo>
                    <a:pt x="431" y="929"/>
                    <a:pt x="565" y="996"/>
                    <a:pt x="709" y="1034"/>
                  </a:cubicBezTo>
                  <a:cubicBezTo>
                    <a:pt x="752" y="1042"/>
                    <a:pt x="795" y="1047"/>
                    <a:pt x="838" y="1047"/>
                  </a:cubicBezTo>
                  <a:cubicBezTo>
                    <a:pt x="891" y="1047"/>
                    <a:pt x="943" y="1040"/>
                    <a:pt x="996" y="1024"/>
                  </a:cubicBezTo>
                  <a:cubicBezTo>
                    <a:pt x="805" y="948"/>
                    <a:pt x="632" y="833"/>
                    <a:pt x="498" y="670"/>
                  </a:cubicBezTo>
                  <a:cubicBezTo>
                    <a:pt x="470" y="632"/>
                    <a:pt x="412" y="555"/>
                    <a:pt x="355" y="479"/>
                  </a:cubicBezTo>
                  <a:lnTo>
                    <a:pt x="326" y="441"/>
                  </a:lnTo>
                  <a:cubicBezTo>
                    <a:pt x="173" y="249"/>
                    <a:pt x="1" y="0"/>
                    <a:pt x="1" y="0"/>
                  </a:cubicBezTo>
                  <a:close/>
                </a:path>
              </a:pathLst>
            </a:custGeom>
            <a:solidFill>
              <a:srgbClr val="B3C3CE"/>
            </a:solidFill>
            <a:ln>
              <a:no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122" name="Google Shape;11877;p84">
              <a:extLst>
                <a:ext uri="{FF2B5EF4-FFF2-40B4-BE49-F238E27FC236}">
                  <a16:creationId xmlns:a16="http://schemas.microsoft.com/office/drawing/2014/main" id="{F705E787-43CB-868D-E3FF-C580FD0FFB53}"/>
                </a:ext>
              </a:extLst>
            </p:cNvPr>
            <p:cNvSpPr/>
            <p:nvPr/>
          </p:nvSpPr>
          <p:spPr>
            <a:xfrm>
              <a:off x="7963940" y="2981706"/>
              <a:ext cx="94510" cy="96768"/>
            </a:xfrm>
            <a:custGeom>
              <a:avLst/>
              <a:gdLst/>
              <a:ahLst/>
              <a:cxnLst/>
              <a:rect l="l" t="t" r="r" b="b"/>
              <a:pathLst>
                <a:path w="3599" h="3685" extrusionOk="0">
                  <a:moveTo>
                    <a:pt x="0" y="0"/>
                  </a:moveTo>
                  <a:lnTo>
                    <a:pt x="0" y="3685"/>
                  </a:lnTo>
                  <a:lnTo>
                    <a:pt x="3598" y="3685"/>
                  </a:lnTo>
                  <a:lnTo>
                    <a:pt x="3598" y="756"/>
                  </a:lnTo>
                  <a:lnTo>
                    <a:pt x="3149" y="976"/>
                  </a:lnTo>
                  <a:cubicBezTo>
                    <a:pt x="3043" y="1024"/>
                    <a:pt x="2938" y="1091"/>
                    <a:pt x="2842" y="1158"/>
                  </a:cubicBezTo>
                  <a:cubicBezTo>
                    <a:pt x="2661" y="1311"/>
                    <a:pt x="2440" y="1407"/>
                    <a:pt x="2201" y="1426"/>
                  </a:cubicBezTo>
                  <a:cubicBezTo>
                    <a:pt x="2192" y="1427"/>
                    <a:pt x="2183" y="1428"/>
                    <a:pt x="2174" y="1428"/>
                  </a:cubicBezTo>
                  <a:cubicBezTo>
                    <a:pt x="2096" y="1428"/>
                    <a:pt x="2012" y="1392"/>
                    <a:pt x="1952" y="1340"/>
                  </a:cubicBezTo>
                  <a:cubicBezTo>
                    <a:pt x="1866" y="1244"/>
                    <a:pt x="1828" y="1110"/>
                    <a:pt x="1857" y="986"/>
                  </a:cubicBezTo>
                  <a:cubicBezTo>
                    <a:pt x="1905" y="833"/>
                    <a:pt x="1991" y="699"/>
                    <a:pt x="2106" y="594"/>
                  </a:cubicBezTo>
                  <a:lnTo>
                    <a:pt x="2651" y="48"/>
                  </a:lnTo>
                  <a:lnTo>
                    <a:pt x="354" y="48"/>
                  </a:lnTo>
                  <a:lnTo>
                    <a:pt x="0" y="0"/>
                  </a:lnTo>
                  <a:close/>
                </a:path>
              </a:pathLst>
            </a:custGeom>
            <a:solidFill>
              <a:srgbClr val="8192A2"/>
            </a:solidFill>
            <a:ln>
              <a:no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123" name="Google Shape;11878;p84">
              <a:extLst>
                <a:ext uri="{FF2B5EF4-FFF2-40B4-BE49-F238E27FC236}">
                  <a16:creationId xmlns:a16="http://schemas.microsoft.com/office/drawing/2014/main" id="{1E031F68-0074-A81A-1111-3A8BB1B252F9}"/>
                </a:ext>
              </a:extLst>
            </p:cNvPr>
            <p:cNvSpPr/>
            <p:nvPr/>
          </p:nvSpPr>
          <p:spPr>
            <a:xfrm>
              <a:off x="8227065" y="3076189"/>
              <a:ext cx="94772" cy="96794"/>
            </a:xfrm>
            <a:custGeom>
              <a:avLst/>
              <a:gdLst/>
              <a:ahLst/>
              <a:cxnLst/>
              <a:rect l="l" t="t" r="r" b="b"/>
              <a:pathLst>
                <a:path w="3609" h="3686" extrusionOk="0">
                  <a:moveTo>
                    <a:pt x="0" y="1"/>
                  </a:moveTo>
                  <a:lnTo>
                    <a:pt x="0" y="2920"/>
                  </a:lnTo>
                  <a:lnTo>
                    <a:pt x="460" y="2709"/>
                  </a:lnTo>
                  <a:cubicBezTo>
                    <a:pt x="565" y="2652"/>
                    <a:pt x="670" y="2594"/>
                    <a:pt x="766" y="2518"/>
                  </a:cubicBezTo>
                  <a:cubicBezTo>
                    <a:pt x="948" y="2364"/>
                    <a:pt x="1168" y="2278"/>
                    <a:pt x="1407" y="2250"/>
                  </a:cubicBezTo>
                  <a:cubicBezTo>
                    <a:pt x="1493" y="2250"/>
                    <a:pt x="1579" y="2278"/>
                    <a:pt x="1656" y="2336"/>
                  </a:cubicBezTo>
                  <a:cubicBezTo>
                    <a:pt x="1742" y="2431"/>
                    <a:pt x="1780" y="2565"/>
                    <a:pt x="1752" y="2699"/>
                  </a:cubicBezTo>
                  <a:cubicBezTo>
                    <a:pt x="1704" y="2853"/>
                    <a:pt x="1618" y="2987"/>
                    <a:pt x="1503" y="3092"/>
                  </a:cubicBezTo>
                  <a:lnTo>
                    <a:pt x="948" y="3628"/>
                  </a:lnTo>
                  <a:lnTo>
                    <a:pt x="3244" y="3628"/>
                  </a:lnTo>
                  <a:lnTo>
                    <a:pt x="3608" y="3685"/>
                  </a:lnTo>
                  <a:lnTo>
                    <a:pt x="3608" y="1"/>
                  </a:lnTo>
                  <a:close/>
                </a:path>
              </a:pathLst>
            </a:custGeom>
            <a:solidFill>
              <a:srgbClr val="8192A2"/>
            </a:solidFill>
            <a:ln>
              <a:no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124" name="Google Shape;11879;p84">
              <a:extLst>
                <a:ext uri="{FF2B5EF4-FFF2-40B4-BE49-F238E27FC236}">
                  <a16:creationId xmlns:a16="http://schemas.microsoft.com/office/drawing/2014/main" id="{4A9D58BE-FD27-1DA2-E536-AFDBE4C6063E}"/>
                </a:ext>
              </a:extLst>
            </p:cNvPr>
            <p:cNvSpPr/>
            <p:nvPr/>
          </p:nvSpPr>
          <p:spPr>
            <a:xfrm>
              <a:off x="8227065" y="3076189"/>
              <a:ext cx="23897" cy="76942"/>
            </a:xfrm>
            <a:custGeom>
              <a:avLst/>
              <a:gdLst/>
              <a:ahLst/>
              <a:cxnLst/>
              <a:rect l="l" t="t" r="r" b="b"/>
              <a:pathLst>
                <a:path w="910" h="2930" extrusionOk="0">
                  <a:moveTo>
                    <a:pt x="0" y="1"/>
                  </a:moveTo>
                  <a:lnTo>
                    <a:pt x="0" y="2920"/>
                  </a:lnTo>
                  <a:lnTo>
                    <a:pt x="0" y="2929"/>
                  </a:lnTo>
                  <a:lnTo>
                    <a:pt x="460" y="2709"/>
                  </a:lnTo>
                  <a:cubicBezTo>
                    <a:pt x="565" y="2652"/>
                    <a:pt x="670" y="2594"/>
                    <a:pt x="766" y="2518"/>
                  </a:cubicBezTo>
                  <a:cubicBezTo>
                    <a:pt x="814" y="2489"/>
                    <a:pt x="861" y="2451"/>
                    <a:pt x="909" y="2422"/>
                  </a:cubicBezTo>
                  <a:lnTo>
                    <a:pt x="909" y="1"/>
                  </a:lnTo>
                  <a:close/>
                </a:path>
              </a:pathLst>
            </a:custGeom>
            <a:solidFill>
              <a:srgbClr val="748798"/>
            </a:solidFill>
            <a:ln>
              <a:no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125" name="Google Shape;11880;p84">
              <a:extLst>
                <a:ext uri="{FF2B5EF4-FFF2-40B4-BE49-F238E27FC236}">
                  <a16:creationId xmlns:a16="http://schemas.microsoft.com/office/drawing/2014/main" id="{4358FBED-EBA9-9902-A2CE-5F544B5B86F4}"/>
                </a:ext>
              </a:extLst>
            </p:cNvPr>
            <p:cNvSpPr/>
            <p:nvPr/>
          </p:nvSpPr>
          <p:spPr>
            <a:xfrm>
              <a:off x="7963940" y="2957836"/>
              <a:ext cx="23634" cy="120638"/>
            </a:xfrm>
            <a:custGeom>
              <a:avLst/>
              <a:gdLst/>
              <a:ahLst/>
              <a:cxnLst/>
              <a:rect l="l" t="t" r="r" b="b"/>
              <a:pathLst>
                <a:path w="900" h="4594" extrusionOk="0">
                  <a:moveTo>
                    <a:pt x="900" y="0"/>
                  </a:moveTo>
                  <a:lnTo>
                    <a:pt x="450" y="345"/>
                  </a:lnTo>
                  <a:cubicBezTo>
                    <a:pt x="335" y="431"/>
                    <a:pt x="230" y="526"/>
                    <a:pt x="134" y="641"/>
                  </a:cubicBezTo>
                  <a:cubicBezTo>
                    <a:pt x="86" y="689"/>
                    <a:pt x="48" y="747"/>
                    <a:pt x="0" y="785"/>
                  </a:cubicBezTo>
                  <a:lnTo>
                    <a:pt x="0" y="4594"/>
                  </a:lnTo>
                  <a:lnTo>
                    <a:pt x="900" y="4594"/>
                  </a:lnTo>
                  <a:lnTo>
                    <a:pt x="900" y="0"/>
                  </a:lnTo>
                  <a:close/>
                </a:path>
              </a:pathLst>
            </a:custGeom>
            <a:solidFill>
              <a:srgbClr val="748798"/>
            </a:solidFill>
            <a:ln>
              <a:no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126" name="Google Shape;11881;p84">
              <a:extLst>
                <a:ext uri="{FF2B5EF4-FFF2-40B4-BE49-F238E27FC236}">
                  <a16:creationId xmlns:a16="http://schemas.microsoft.com/office/drawing/2014/main" id="{AAC41F45-57D3-14B5-BCCE-B89421845F9C}"/>
                </a:ext>
              </a:extLst>
            </p:cNvPr>
            <p:cNvSpPr/>
            <p:nvPr/>
          </p:nvSpPr>
          <p:spPr>
            <a:xfrm>
              <a:off x="8194634" y="2885437"/>
              <a:ext cx="132718" cy="165412"/>
            </a:xfrm>
            <a:custGeom>
              <a:avLst/>
              <a:gdLst/>
              <a:ahLst/>
              <a:cxnLst/>
              <a:rect l="l" t="t" r="r" b="b"/>
              <a:pathLst>
                <a:path w="5054" h="6299" extrusionOk="0">
                  <a:moveTo>
                    <a:pt x="2824" y="1"/>
                  </a:moveTo>
                  <a:cubicBezTo>
                    <a:pt x="2546" y="1"/>
                    <a:pt x="2326" y="221"/>
                    <a:pt x="2326" y="498"/>
                  </a:cubicBezTo>
                  <a:lnTo>
                    <a:pt x="2326" y="518"/>
                  </a:lnTo>
                  <a:cubicBezTo>
                    <a:pt x="2240" y="441"/>
                    <a:pt x="2125" y="393"/>
                    <a:pt x="2001" y="393"/>
                  </a:cubicBezTo>
                  <a:lnTo>
                    <a:pt x="1991" y="393"/>
                  </a:lnTo>
                  <a:cubicBezTo>
                    <a:pt x="1714" y="393"/>
                    <a:pt x="1484" y="623"/>
                    <a:pt x="1484" y="900"/>
                  </a:cubicBezTo>
                  <a:lnTo>
                    <a:pt x="1484" y="2747"/>
                  </a:lnTo>
                  <a:cubicBezTo>
                    <a:pt x="1321" y="2518"/>
                    <a:pt x="1072" y="2221"/>
                    <a:pt x="766" y="2154"/>
                  </a:cubicBezTo>
                  <a:cubicBezTo>
                    <a:pt x="731" y="2148"/>
                    <a:pt x="696" y="2145"/>
                    <a:pt x="661" y="2145"/>
                  </a:cubicBezTo>
                  <a:cubicBezTo>
                    <a:pt x="531" y="2145"/>
                    <a:pt x="403" y="2186"/>
                    <a:pt x="297" y="2269"/>
                  </a:cubicBezTo>
                  <a:lnTo>
                    <a:pt x="249" y="2307"/>
                  </a:lnTo>
                  <a:lnTo>
                    <a:pt x="211" y="2355"/>
                  </a:lnTo>
                  <a:cubicBezTo>
                    <a:pt x="135" y="2470"/>
                    <a:pt x="1" y="2805"/>
                    <a:pt x="422" y="3389"/>
                  </a:cubicBezTo>
                  <a:cubicBezTo>
                    <a:pt x="594" y="3618"/>
                    <a:pt x="709" y="3896"/>
                    <a:pt x="747" y="4183"/>
                  </a:cubicBezTo>
                  <a:cubicBezTo>
                    <a:pt x="824" y="4623"/>
                    <a:pt x="929" y="4949"/>
                    <a:pt x="1599" y="5465"/>
                  </a:cubicBezTo>
                  <a:lnTo>
                    <a:pt x="1599" y="6298"/>
                  </a:lnTo>
                  <a:lnTo>
                    <a:pt x="4470" y="6298"/>
                  </a:lnTo>
                  <a:lnTo>
                    <a:pt x="4470" y="5188"/>
                  </a:lnTo>
                  <a:cubicBezTo>
                    <a:pt x="5054" y="4757"/>
                    <a:pt x="5025" y="3140"/>
                    <a:pt x="5025" y="3073"/>
                  </a:cubicBezTo>
                  <a:lnTo>
                    <a:pt x="5025" y="1886"/>
                  </a:lnTo>
                  <a:cubicBezTo>
                    <a:pt x="5025" y="1609"/>
                    <a:pt x="4805" y="1388"/>
                    <a:pt x="4518" y="1388"/>
                  </a:cubicBezTo>
                  <a:lnTo>
                    <a:pt x="4508" y="1388"/>
                  </a:lnTo>
                  <a:cubicBezTo>
                    <a:pt x="4384" y="1388"/>
                    <a:pt x="4279" y="1427"/>
                    <a:pt x="4183" y="1503"/>
                  </a:cubicBezTo>
                  <a:lnTo>
                    <a:pt x="4183" y="910"/>
                  </a:lnTo>
                  <a:cubicBezTo>
                    <a:pt x="4183" y="632"/>
                    <a:pt x="3963" y="403"/>
                    <a:pt x="3685" y="403"/>
                  </a:cubicBezTo>
                  <a:lnTo>
                    <a:pt x="3666" y="403"/>
                  </a:lnTo>
                  <a:cubicBezTo>
                    <a:pt x="3551" y="403"/>
                    <a:pt x="3436" y="441"/>
                    <a:pt x="3350" y="518"/>
                  </a:cubicBezTo>
                  <a:lnTo>
                    <a:pt x="3350" y="508"/>
                  </a:lnTo>
                  <a:cubicBezTo>
                    <a:pt x="3350" y="221"/>
                    <a:pt x="3121" y="1"/>
                    <a:pt x="2843" y="1"/>
                  </a:cubicBezTo>
                  <a:close/>
                </a:path>
              </a:pathLst>
            </a:custGeom>
            <a:solidFill>
              <a:srgbClr val="CBD6DE"/>
            </a:solidFill>
            <a:ln>
              <a:no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127" name="Google Shape;11882;p84">
              <a:extLst>
                <a:ext uri="{FF2B5EF4-FFF2-40B4-BE49-F238E27FC236}">
                  <a16:creationId xmlns:a16="http://schemas.microsoft.com/office/drawing/2014/main" id="{56BC661D-9F19-B344-BBFF-F938FD974D54}"/>
                </a:ext>
              </a:extLst>
            </p:cNvPr>
            <p:cNvSpPr/>
            <p:nvPr/>
          </p:nvSpPr>
          <p:spPr>
            <a:xfrm>
              <a:off x="8194634" y="2941738"/>
              <a:ext cx="48528" cy="109110"/>
            </a:xfrm>
            <a:custGeom>
              <a:avLst/>
              <a:gdLst/>
              <a:ahLst/>
              <a:cxnLst/>
              <a:rect l="l" t="t" r="r" b="b"/>
              <a:pathLst>
                <a:path w="1848" h="4155" extrusionOk="0">
                  <a:moveTo>
                    <a:pt x="661" y="1"/>
                  </a:moveTo>
                  <a:cubicBezTo>
                    <a:pt x="532" y="1"/>
                    <a:pt x="405" y="42"/>
                    <a:pt x="307" y="125"/>
                  </a:cubicBezTo>
                  <a:lnTo>
                    <a:pt x="249" y="163"/>
                  </a:lnTo>
                  <a:lnTo>
                    <a:pt x="221" y="211"/>
                  </a:lnTo>
                  <a:cubicBezTo>
                    <a:pt x="135" y="336"/>
                    <a:pt x="1" y="661"/>
                    <a:pt x="431" y="1245"/>
                  </a:cubicBezTo>
                  <a:cubicBezTo>
                    <a:pt x="604" y="1474"/>
                    <a:pt x="709" y="1752"/>
                    <a:pt x="747" y="2039"/>
                  </a:cubicBezTo>
                  <a:cubicBezTo>
                    <a:pt x="824" y="2479"/>
                    <a:pt x="929" y="2805"/>
                    <a:pt x="1599" y="3321"/>
                  </a:cubicBezTo>
                  <a:lnTo>
                    <a:pt x="1599" y="4154"/>
                  </a:lnTo>
                  <a:lnTo>
                    <a:pt x="1848" y="4154"/>
                  </a:lnTo>
                  <a:lnTo>
                    <a:pt x="1848" y="3235"/>
                  </a:lnTo>
                  <a:cubicBezTo>
                    <a:pt x="1187" y="2718"/>
                    <a:pt x="1082" y="2479"/>
                    <a:pt x="996" y="2039"/>
                  </a:cubicBezTo>
                  <a:cubicBezTo>
                    <a:pt x="967" y="1752"/>
                    <a:pt x="852" y="1474"/>
                    <a:pt x="680" y="1245"/>
                  </a:cubicBezTo>
                  <a:cubicBezTo>
                    <a:pt x="249" y="661"/>
                    <a:pt x="393" y="326"/>
                    <a:pt x="470" y="211"/>
                  </a:cubicBezTo>
                  <a:lnTo>
                    <a:pt x="508" y="163"/>
                  </a:lnTo>
                  <a:lnTo>
                    <a:pt x="556" y="125"/>
                  </a:lnTo>
                  <a:cubicBezTo>
                    <a:pt x="623" y="68"/>
                    <a:pt x="699" y="39"/>
                    <a:pt x="776" y="10"/>
                  </a:cubicBezTo>
                  <a:lnTo>
                    <a:pt x="766" y="10"/>
                  </a:lnTo>
                  <a:cubicBezTo>
                    <a:pt x="731" y="4"/>
                    <a:pt x="696" y="1"/>
                    <a:pt x="661" y="1"/>
                  </a:cubicBezTo>
                  <a:close/>
                </a:path>
              </a:pathLst>
            </a:custGeom>
            <a:solidFill>
              <a:srgbClr val="B3C3CE"/>
            </a:solidFill>
            <a:ln>
              <a:no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128" name="Google Shape;11883;p84">
              <a:extLst>
                <a:ext uri="{FF2B5EF4-FFF2-40B4-BE49-F238E27FC236}">
                  <a16:creationId xmlns:a16="http://schemas.microsoft.com/office/drawing/2014/main" id="{50230421-9185-6C85-1F74-B66AFACD530D}"/>
                </a:ext>
              </a:extLst>
            </p:cNvPr>
            <p:cNvSpPr/>
            <p:nvPr/>
          </p:nvSpPr>
          <p:spPr>
            <a:xfrm>
              <a:off x="8281345" y="2895993"/>
              <a:ext cx="13603" cy="52179"/>
            </a:xfrm>
            <a:custGeom>
              <a:avLst/>
              <a:gdLst/>
              <a:ahLst/>
              <a:cxnLst/>
              <a:rect l="l" t="t" r="r" b="b"/>
              <a:pathLst>
                <a:path w="518" h="1987" extrusionOk="0">
                  <a:moveTo>
                    <a:pt x="383" y="1"/>
                  </a:moveTo>
                  <a:cubicBezTo>
                    <a:pt x="278" y="1"/>
                    <a:pt x="173" y="20"/>
                    <a:pt x="77" y="77"/>
                  </a:cubicBezTo>
                  <a:cubicBezTo>
                    <a:pt x="58" y="87"/>
                    <a:pt x="39" y="106"/>
                    <a:pt x="29" y="116"/>
                  </a:cubicBezTo>
                  <a:cubicBezTo>
                    <a:pt x="10" y="144"/>
                    <a:pt x="10" y="173"/>
                    <a:pt x="0" y="211"/>
                  </a:cubicBezTo>
                  <a:lnTo>
                    <a:pt x="0" y="1829"/>
                  </a:lnTo>
                  <a:cubicBezTo>
                    <a:pt x="0" y="1934"/>
                    <a:pt x="82" y="1987"/>
                    <a:pt x="163" y="1987"/>
                  </a:cubicBezTo>
                  <a:cubicBezTo>
                    <a:pt x="244" y="1987"/>
                    <a:pt x="326" y="1934"/>
                    <a:pt x="326" y="1829"/>
                  </a:cubicBezTo>
                  <a:lnTo>
                    <a:pt x="326" y="211"/>
                  </a:lnTo>
                  <a:lnTo>
                    <a:pt x="326" y="202"/>
                  </a:lnTo>
                  <a:cubicBezTo>
                    <a:pt x="326" y="163"/>
                    <a:pt x="345" y="135"/>
                    <a:pt x="364" y="106"/>
                  </a:cubicBezTo>
                  <a:cubicBezTo>
                    <a:pt x="412" y="68"/>
                    <a:pt x="460" y="39"/>
                    <a:pt x="517" y="29"/>
                  </a:cubicBezTo>
                  <a:cubicBezTo>
                    <a:pt x="479" y="10"/>
                    <a:pt x="431" y="1"/>
                    <a:pt x="383" y="1"/>
                  </a:cubicBezTo>
                  <a:close/>
                </a:path>
              </a:pathLst>
            </a:custGeom>
            <a:solidFill>
              <a:srgbClr val="B3C3CE"/>
            </a:solidFill>
            <a:ln>
              <a:no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129" name="Google Shape;11884;p84">
              <a:extLst>
                <a:ext uri="{FF2B5EF4-FFF2-40B4-BE49-F238E27FC236}">
                  <a16:creationId xmlns:a16="http://schemas.microsoft.com/office/drawing/2014/main" id="{7DEEBB68-6A0D-44AA-4F2C-613578D13E84}"/>
                </a:ext>
              </a:extLst>
            </p:cNvPr>
            <p:cNvSpPr/>
            <p:nvPr/>
          </p:nvSpPr>
          <p:spPr>
            <a:xfrm>
              <a:off x="8304217" y="2922096"/>
              <a:ext cx="13340" cy="35635"/>
            </a:xfrm>
            <a:custGeom>
              <a:avLst/>
              <a:gdLst/>
              <a:ahLst/>
              <a:cxnLst/>
              <a:rect l="l" t="t" r="r" b="b"/>
              <a:pathLst>
                <a:path w="508" h="1357" extrusionOk="0">
                  <a:moveTo>
                    <a:pt x="340" y="0"/>
                  </a:moveTo>
                  <a:cubicBezTo>
                    <a:pt x="242" y="0"/>
                    <a:pt x="151" y="29"/>
                    <a:pt x="67" y="79"/>
                  </a:cubicBezTo>
                  <a:cubicBezTo>
                    <a:pt x="48" y="88"/>
                    <a:pt x="39" y="107"/>
                    <a:pt x="19" y="117"/>
                  </a:cubicBezTo>
                  <a:cubicBezTo>
                    <a:pt x="10" y="146"/>
                    <a:pt x="0" y="174"/>
                    <a:pt x="0" y="213"/>
                  </a:cubicBezTo>
                  <a:lnTo>
                    <a:pt x="0" y="1198"/>
                  </a:lnTo>
                  <a:cubicBezTo>
                    <a:pt x="0" y="1304"/>
                    <a:pt x="79" y="1356"/>
                    <a:pt x="158" y="1356"/>
                  </a:cubicBezTo>
                  <a:cubicBezTo>
                    <a:pt x="237" y="1356"/>
                    <a:pt x="316" y="1304"/>
                    <a:pt x="316" y="1198"/>
                  </a:cubicBezTo>
                  <a:lnTo>
                    <a:pt x="316" y="213"/>
                  </a:lnTo>
                  <a:lnTo>
                    <a:pt x="316" y="193"/>
                  </a:lnTo>
                  <a:cubicBezTo>
                    <a:pt x="326" y="165"/>
                    <a:pt x="335" y="126"/>
                    <a:pt x="354" y="107"/>
                  </a:cubicBezTo>
                  <a:cubicBezTo>
                    <a:pt x="402" y="69"/>
                    <a:pt x="450" y="40"/>
                    <a:pt x="507" y="21"/>
                  </a:cubicBezTo>
                  <a:cubicBezTo>
                    <a:pt x="469" y="12"/>
                    <a:pt x="421" y="2"/>
                    <a:pt x="383" y="2"/>
                  </a:cubicBezTo>
                  <a:cubicBezTo>
                    <a:pt x="368" y="1"/>
                    <a:pt x="354" y="0"/>
                    <a:pt x="340" y="0"/>
                  </a:cubicBezTo>
                  <a:close/>
                </a:path>
              </a:pathLst>
            </a:custGeom>
            <a:solidFill>
              <a:srgbClr val="B3C3CE"/>
            </a:solidFill>
            <a:ln>
              <a:no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130" name="Google Shape;11885;p84">
              <a:extLst>
                <a:ext uri="{FF2B5EF4-FFF2-40B4-BE49-F238E27FC236}">
                  <a16:creationId xmlns:a16="http://schemas.microsoft.com/office/drawing/2014/main" id="{2D4D5D6B-3EB3-0438-833C-6C072BE7AB7C}"/>
                </a:ext>
              </a:extLst>
            </p:cNvPr>
            <p:cNvSpPr/>
            <p:nvPr/>
          </p:nvSpPr>
          <p:spPr>
            <a:xfrm>
              <a:off x="8255452" y="2885437"/>
              <a:ext cx="17620" cy="58665"/>
            </a:xfrm>
            <a:custGeom>
              <a:avLst/>
              <a:gdLst/>
              <a:ahLst/>
              <a:cxnLst/>
              <a:rect l="l" t="t" r="r" b="b"/>
              <a:pathLst>
                <a:path w="671" h="2234" extrusionOk="0">
                  <a:moveTo>
                    <a:pt x="498" y="1"/>
                  </a:moveTo>
                  <a:cubicBezTo>
                    <a:pt x="259" y="1"/>
                    <a:pt x="48" y="173"/>
                    <a:pt x="1" y="403"/>
                  </a:cubicBezTo>
                  <a:lnTo>
                    <a:pt x="10" y="403"/>
                  </a:lnTo>
                  <a:cubicBezTo>
                    <a:pt x="1" y="422"/>
                    <a:pt x="1" y="441"/>
                    <a:pt x="1" y="460"/>
                  </a:cubicBezTo>
                  <a:lnTo>
                    <a:pt x="1" y="2068"/>
                  </a:lnTo>
                  <a:cubicBezTo>
                    <a:pt x="1" y="2178"/>
                    <a:pt x="80" y="2233"/>
                    <a:pt x="159" y="2233"/>
                  </a:cubicBezTo>
                  <a:cubicBezTo>
                    <a:pt x="237" y="2233"/>
                    <a:pt x="316" y="2178"/>
                    <a:pt x="316" y="2068"/>
                  </a:cubicBezTo>
                  <a:lnTo>
                    <a:pt x="316" y="508"/>
                  </a:lnTo>
                  <a:cubicBezTo>
                    <a:pt x="316" y="288"/>
                    <a:pt x="460" y="97"/>
                    <a:pt x="671" y="30"/>
                  </a:cubicBezTo>
                  <a:cubicBezTo>
                    <a:pt x="613" y="10"/>
                    <a:pt x="565" y="1"/>
                    <a:pt x="508" y="1"/>
                  </a:cubicBezTo>
                  <a:close/>
                </a:path>
              </a:pathLst>
            </a:custGeom>
            <a:solidFill>
              <a:srgbClr val="B3C3CE"/>
            </a:solidFill>
            <a:ln>
              <a:no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131" name="Google Shape;11886;p84">
              <a:extLst>
                <a:ext uri="{FF2B5EF4-FFF2-40B4-BE49-F238E27FC236}">
                  <a16:creationId xmlns:a16="http://schemas.microsoft.com/office/drawing/2014/main" id="{26E841E3-82B9-001F-0ECA-A6319A32C38B}"/>
                </a:ext>
              </a:extLst>
            </p:cNvPr>
            <p:cNvSpPr/>
            <p:nvPr/>
          </p:nvSpPr>
          <p:spPr>
            <a:xfrm>
              <a:off x="8233341" y="2895993"/>
              <a:ext cx="17620" cy="73160"/>
            </a:xfrm>
            <a:custGeom>
              <a:avLst/>
              <a:gdLst/>
              <a:ahLst/>
              <a:cxnLst/>
              <a:rect l="l" t="t" r="r" b="b"/>
              <a:pathLst>
                <a:path w="671" h="2786" extrusionOk="0">
                  <a:moveTo>
                    <a:pt x="498" y="1"/>
                  </a:moveTo>
                  <a:cubicBezTo>
                    <a:pt x="221" y="1"/>
                    <a:pt x="0" y="230"/>
                    <a:pt x="0" y="508"/>
                  </a:cubicBezTo>
                  <a:lnTo>
                    <a:pt x="0" y="843"/>
                  </a:lnTo>
                  <a:lnTo>
                    <a:pt x="0" y="2317"/>
                  </a:lnTo>
                  <a:cubicBezTo>
                    <a:pt x="115" y="2470"/>
                    <a:pt x="221" y="2623"/>
                    <a:pt x="316" y="2786"/>
                  </a:cubicBezTo>
                  <a:lnTo>
                    <a:pt x="316" y="1101"/>
                  </a:lnTo>
                  <a:lnTo>
                    <a:pt x="326" y="1111"/>
                  </a:lnTo>
                  <a:lnTo>
                    <a:pt x="326" y="508"/>
                  </a:lnTo>
                  <a:cubicBezTo>
                    <a:pt x="326" y="288"/>
                    <a:pt x="469" y="96"/>
                    <a:pt x="670" y="29"/>
                  </a:cubicBezTo>
                  <a:cubicBezTo>
                    <a:pt x="622" y="10"/>
                    <a:pt x="575" y="1"/>
                    <a:pt x="517" y="1"/>
                  </a:cubicBezTo>
                  <a:close/>
                </a:path>
              </a:pathLst>
            </a:custGeom>
            <a:solidFill>
              <a:srgbClr val="B3C3CE"/>
            </a:solidFill>
            <a:ln>
              <a:no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132" name="Google Shape;11887;p84">
              <a:extLst>
                <a:ext uri="{FF2B5EF4-FFF2-40B4-BE49-F238E27FC236}">
                  <a16:creationId xmlns:a16="http://schemas.microsoft.com/office/drawing/2014/main" id="{2A81FE91-F6B3-62EA-43B3-13BAB6C8C93B}"/>
                </a:ext>
              </a:extLst>
            </p:cNvPr>
            <p:cNvSpPr/>
            <p:nvPr/>
          </p:nvSpPr>
          <p:spPr>
            <a:xfrm>
              <a:off x="7951362" y="2892737"/>
              <a:ext cx="165648" cy="128674"/>
            </a:xfrm>
            <a:custGeom>
              <a:avLst/>
              <a:gdLst/>
              <a:ahLst/>
              <a:cxnLst/>
              <a:rect l="l" t="t" r="r" b="b"/>
              <a:pathLst>
                <a:path w="6308" h="4900" extrusionOk="0">
                  <a:moveTo>
                    <a:pt x="3134" y="0"/>
                  </a:moveTo>
                  <a:cubicBezTo>
                    <a:pt x="3106" y="0"/>
                    <a:pt x="3088" y="0"/>
                    <a:pt x="3082" y="0"/>
                  </a:cubicBezTo>
                  <a:lnTo>
                    <a:pt x="1895" y="0"/>
                  </a:lnTo>
                  <a:cubicBezTo>
                    <a:pt x="1618" y="0"/>
                    <a:pt x="1388" y="230"/>
                    <a:pt x="1388" y="508"/>
                  </a:cubicBezTo>
                  <a:lnTo>
                    <a:pt x="1388" y="527"/>
                  </a:lnTo>
                  <a:cubicBezTo>
                    <a:pt x="1388" y="642"/>
                    <a:pt x="1436" y="756"/>
                    <a:pt x="1513" y="843"/>
                  </a:cubicBezTo>
                  <a:lnTo>
                    <a:pt x="910" y="843"/>
                  </a:lnTo>
                  <a:cubicBezTo>
                    <a:pt x="632" y="843"/>
                    <a:pt x="402" y="1072"/>
                    <a:pt x="402" y="1350"/>
                  </a:cubicBezTo>
                  <a:lnTo>
                    <a:pt x="402" y="1359"/>
                  </a:lnTo>
                  <a:cubicBezTo>
                    <a:pt x="402" y="1484"/>
                    <a:pt x="450" y="1589"/>
                    <a:pt x="517" y="1685"/>
                  </a:cubicBezTo>
                  <a:lnTo>
                    <a:pt x="508" y="1685"/>
                  </a:lnTo>
                  <a:cubicBezTo>
                    <a:pt x="230" y="1685"/>
                    <a:pt x="1" y="1905"/>
                    <a:pt x="1" y="2182"/>
                  </a:cubicBezTo>
                  <a:lnTo>
                    <a:pt x="1" y="2202"/>
                  </a:lnTo>
                  <a:cubicBezTo>
                    <a:pt x="1" y="2479"/>
                    <a:pt x="230" y="2709"/>
                    <a:pt x="508" y="2709"/>
                  </a:cubicBezTo>
                  <a:lnTo>
                    <a:pt x="527" y="2709"/>
                  </a:lnTo>
                  <a:cubicBezTo>
                    <a:pt x="450" y="2795"/>
                    <a:pt x="402" y="2910"/>
                    <a:pt x="402" y="3025"/>
                  </a:cubicBezTo>
                  <a:lnTo>
                    <a:pt x="402" y="3044"/>
                  </a:lnTo>
                  <a:cubicBezTo>
                    <a:pt x="402" y="3321"/>
                    <a:pt x="632" y="3541"/>
                    <a:pt x="910" y="3541"/>
                  </a:cubicBezTo>
                  <a:lnTo>
                    <a:pt x="2757" y="3541"/>
                  </a:lnTo>
                  <a:cubicBezTo>
                    <a:pt x="2518" y="3704"/>
                    <a:pt x="2221" y="3962"/>
                    <a:pt x="2163" y="4259"/>
                  </a:cubicBezTo>
                  <a:cubicBezTo>
                    <a:pt x="2125" y="4431"/>
                    <a:pt x="2163" y="4594"/>
                    <a:pt x="2269" y="4728"/>
                  </a:cubicBezTo>
                  <a:lnTo>
                    <a:pt x="2307" y="4776"/>
                  </a:lnTo>
                  <a:lnTo>
                    <a:pt x="2355" y="4814"/>
                  </a:lnTo>
                  <a:cubicBezTo>
                    <a:pt x="2413" y="4850"/>
                    <a:pt x="2514" y="4900"/>
                    <a:pt x="2665" y="4900"/>
                  </a:cubicBezTo>
                  <a:cubicBezTo>
                    <a:pt x="2838" y="4900"/>
                    <a:pt x="3076" y="4834"/>
                    <a:pt x="3388" y="4604"/>
                  </a:cubicBezTo>
                  <a:cubicBezTo>
                    <a:pt x="3628" y="4431"/>
                    <a:pt x="3896" y="4326"/>
                    <a:pt x="4183" y="4288"/>
                  </a:cubicBezTo>
                  <a:cubicBezTo>
                    <a:pt x="4623" y="4202"/>
                    <a:pt x="4948" y="4106"/>
                    <a:pt x="5465" y="3436"/>
                  </a:cubicBezTo>
                  <a:lnTo>
                    <a:pt x="6307" y="3436"/>
                  </a:lnTo>
                  <a:lnTo>
                    <a:pt x="6307" y="565"/>
                  </a:lnTo>
                  <a:lnTo>
                    <a:pt x="5188" y="565"/>
                  </a:lnTo>
                  <a:cubicBezTo>
                    <a:pt x="4804" y="24"/>
                    <a:pt x="3425" y="0"/>
                    <a:pt x="3134" y="0"/>
                  </a:cubicBezTo>
                  <a:close/>
                </a:path>
              </a:pathLst>
            </a:custGeom>
            <a:solidFill>
              <a:srgbClr val="CBD6DE"/>
            </a:solidFill>
            <a:ln>
              <a:no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133" name="Google Shape;11888;p84">
              <a:extLst>
                <a:ext uri="{FF2B5EF4-FFF2-40B4-BE49-F238E27FC236}">
                  <a16:creationId xmlns:a16="http://schemas.microsoft.com/office/drawing/2014/main" id="{F109BAD4-F0E7-3DA7-8747-DD32CDE1A1BB}"/>
                </a:ext>
              </a:extLst>
            </p:cNvPr>
            <p:cNvSpPr/>
            <p:nvPr/>
          </p:nvSpPr>
          <p:spPr>
            <a:xfrm>
              <a:off x="7988047" y="2892737"/>
              <a:ext cx="128963" cy="21875"/>
            </a:xfrm>
            <a:custGeom>
              <a:avLst/>
              <a:gdLst/>
              <a:ahLst/>
              <a:cxnLst/>
              <a:rect l="l" t="t" r="r" b="b"/>
              <a:pathLst>
                <a:path w="4911" h="833" extrusionOk="0">
                  <a:moveTo>
                    <a:pt x="1737" y="0"/>
                  </a:moveTo>
                  <a:cubicBezTo>
                    <a:pt x="1709" y="0"/>
                    <a:pt x="1691" y="0"/>
                    <a:pt x="1685" y="0"/>
                  </a:cubicBezTo>
                  <a:lnTo>
                    <a:pt x="498" y="0"/>
                  </a:lnTo>
                  <a:cubicBezTo>
                    <a:pt x="221" y="0"/>
                    <a:pt x="1" y="230"/>
                    <a:pt x="1" y="508"/>
                  </a:cubicBezTo>
                  <a:lnTo>
                    <a:pt x="1" y="527"/>
                  </a:lnTo>
                  <a:cubicBezTo>
                    <a:pt x="1" y="575"/>
                    <a:pt x="10" y="632"/>
                    <a:pt x="20" y="680"/>
                  </a:cubicBezTo>
                  <a:cubicBezTo>
                    <a:pt x="87" y="479"/>
                    <a:pt x="278" y="268"/>
                    <a:pt x="498" y="268"/>
                  </a:cubicBezTo>
                  <a:lnTo>
                    <a:pt x="1685" y="268"/>
                  </a:lnTo>
                  <a:cubicBezTo>
                    <a:pt x="1692" y="268"/>
                    <a:pt x="1710" y="268"/>
                    <a:pt x="1737" y="268"/>
                  </a:cubicBezTo>
                  <a:cubicBezTo>
                    <a:pt x="2015" y="268"/>
                    <a:pt x="3283" y="292"/>
                    <a:pt x="3676" y="833"/>
                  </a:cubicBezTo>
                  <a:lnTo>
                    <a:pt x="4910" y="833"/>
                  </a:lnTo>
                  <a:lnTo>
                    <a:pt x="4910" y="565"/>
                  </a:lnTo>
                  <a:lnTo>
                    <a:pt x="3800" y="565"/>
                  </a:lnTo>
                  <a:cubicBezTo>
                    <a:pt x="3408" y="24"/>
                    <a:pt x="2028" y="0"/>
                    <a:pt x="1737" y="0"/>
                  </a:cubicBezTo>
                  <a:close/>
                </a:path>
              </a:pathLst>
            </a:custGeom>
            <a:solidFill>
              <a:srgbClr val="B3C3CE"/>
            </a:solidFill>
            <a:ln>
              <a:no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134" name="Google Shape;11889;p84">
              <a:extLst>
                <a:ext uri="{FF2B5EF4-FFF2-40B4-BE49-F238E27FC236}">
                  <a16:creationId xmlns:a16="http://schemas.microsoft.com/office/drawing/2014/main" id="{BDE27CA0-DFDE-984D-8E57-D96F3969A806}"/>
                </a:ext>
              </a:extLst>
            </p:cNvPr>
            <p:cNvSpPr/>
            <p:nvPr/>
          </p:nvSpPr>
          <p:spPr>
            <a:xfrm>
              <a:off x="7961918" y="2914848"/>
              <a:ext cx="70140" cy="17883"/>
            </a:xfrm>
            <a:custGeom>
              <a:avLst/>
              <a:gdLst/>
              <a:ahLst/>
              <a:cxnLst/>
              <a:rect l="l" t="t" r="r" b="b"/>
              <a:pathLst>
                <a:path w="2671" h="681" extrusionOk="0">
                  <a:moveTo>
                    <a:pt x="508" y="1"/>
                  </a:moveTo>
                  <a:cubicBezTo>
                    <a:pt x="230" y="1"/>
                    <a:pt x="0" y="230"/>
                    <a:pt x="0" y="508"/>
                  </a:cubicBezTo>
                  <a:lnTo>
                    <a:pt x="0" y="517"/>
                  </a:lnTo>
                  <a:cubicBezTo>
                    <a:pt x="0" y="575"/>
                    <a:pt x="10" y="623"/>
                    <a:pt x="29" y="680"/>
                  </a:cubicBezTo>
                  <a:cubicBezTo>
                    <a:pt x="94" y="476"/>
                    <a:pt x="276" y="335"/>
                    <a:pt x="487" y="335"/>
                  </a:cubicBezTo>
                  <a:cubicBezTo>
                    <a:pt x="494" y="335"/>
                    <a:pt x="501" y="335"/>
                    <a:pt x="508" y="335"/>
                  </a:cubicBezTo>
                  <a:lnTo>
                    <a:pt x="1101" y="335"/>
                  </a:lnTo>
                  <a:lnTo>
                    <a:pt x="1101" y="316"/>
                  </a:lnTo>
                  <a:lnTo>
                    <a:pt x="2460" y="316"/>
                  </a:lnTo>
                  <a:cubicBezTo>
                    <a:pt x="2671" y="316"/>
                    <a:pt x="2671" y="1"/>
                    <a:pt x="2460" y="1"/>
                  </a:cubicBezTo>
                  <a:close/>
                </a:path>
              </a:pathLst>
            </a:custGeom>
            <a:solidFill>
              <a:srgbClr val="B3C3CE"/>
            </a:solidFill>
            <a:ln>
              <a:no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135" name="Google Shape;11890;p84">
              <a:extLst>
                <a:ext uri="{FF2B5EF4-FFF2-40B4-BE49-F238E27FC236}">
                  <a16:creationId xmlns:a16="http://schemas.microsoft.com/office/drawing/2014/main" id="{EF7B479F-375D-1340-F2CF-71DDBDCB5A84}"/>
                </a:ext>
              </a:extLst>
            </p:cNvPr>
            <p:cNvSpPr/>
            <p:nvPr/>
          </p:nvSpPr>
          <p:spPr>
            <a:xfrm>
              <a:off x="7961918" y="2963114"/>
              <a:ext cx="53807" cy="13576"/>
            </a:xfrm>
            <a:custGeom>
              <a:avLst/>
              <a:gdLst/>
              <a:ahLst/>
              <a:cxnLst/>
              <a:rect l="l" t="t" r="r" b="b"/>
              <a:pathLst>
                <a:path w="2049" h="517" extrusionOk="0">
                  <a:moveTo>
                    <a:pt x="211" y="0"/>
                  </a:moveTo>
                  <a:cubicBezTo>
                    <a:pt x="182" y="0"/>
                    <a:pt x="144" y="10"/>
                    <a:pt x="115" y="19"/>
                  </a:cubicBezTo>
                  <a:cubicBezTo>
                    <a:pt x="106" y="38"/>
                    <a:pt x="96" y="57"/>
                    <a:pt x="77" y="67"/>
                  </a:cubicBezTo>
                  <a:cubicBezTo>
                    <a:pt x="29" y="163"/>
                    <a:pt x="0" y="268"/>
                    <a:pt x="0" y="383"/>
                  </a:cubicBezTo>
                  <a:cubicBezTo>
                    <a:pt x="0" y="431"/>
                    <a:pt x="10" y="469"/>
                    <a:pt x="29" y="517"/>
                  </a:cubicBezTo>
                  <a:cubicBezTo>
                    <a:pt x="48" y="459"/>
                    <a:pt x="77" y="402"/>
                    <a:pt x="106" y="364"/>
                  </a:cubicBezTo>
                  <a:cubicBezTo>
                    <a:pt x="134" y="335"/>
                    <a:pt x="163" y="325"/>
                    <a:pt x="201" y="325"/>
                  </a:cubicBezTo>
                  <a:lnTo>
                    <a:pt x="1828" y="325"/>
                  </a:lnTo>
                  <a:cubicBezTo>
                    <a:pt x="2049" y="325"/>
                    <a:pt x="2049" y="0"/>
                    <a:pt x="1828" y="0"/>
                  </a:cubicBezTo>
                  <a:close/>
                </a:path>
              </a:pathLst>
            </a:custGeom>
            <a:solidFill>
              <a:srgbClr val="B3C3CE"/>
            </a:solidFill>
            <a:ln>
              <a:no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136" name="Google Shape;11891;p84">
              <a:extLst>
                <a:ext uri="{FF2B5EF4-FFF2-40B4-BE49-F238E27FC236}">
                  <a16:creationId xmlns:a16="http://schemas.microsoft.com/office/drawing/2014/main" id="{AFEE1D1B-39E6-B340-1219-AB17E6650D19}"/>
                </a:ext>
              </a:extLst>
            </p:cNvPr>
            <p:cNvSpPr/>
            <p:nvPr/>
          </p:nvSpPr>
          <p:spPr>
            <a:xfrm>
              <a:off x="7951624" y="2937221"/>
              <a:ext cx="59820" cy="17620"/>
            </a:xfrm>
            <a:custGeom>
              <a:avLst/>
              <a:gdLst/>
              <a:ahLst/>
              <a:cxnLst/>
              <a:rect l="l" t="t" r="r" b="b"/>
              <a:pathLst>
                <a:path w="2278" h="671" extrusionOk="0">
                  <a:moveTo>
                    <a:pt x="402" y="0"/>
                  </a:moveTo>
                  <a:cubicBezTo>
                    <a:pt x="163" y="48"/>
                    <a:pt x="0" y="249"/>
                    <a:pt x="0" y="488"/>
                  </a:cubicBezTo>
                  <a:lnTo>
                    <a:pt x="0" y="508"/>
                  </a:lnTo>
                  <a:cubicBezTo>
                    <a:pt x="0" y="565"/>
                    <a:pt x="10" y="613"/>
                    <a:pt x="19" y="670"/>
                  </a:cubicBezTo>
                  <a:cubicBezTo>
                    <a:pt x="86" y="460"/>
                    <a:pt x="278" y="316"/>
                    <a:pt x="498" y="316"/>
                  </a:cubicBezTo>
                  <a:lnTo>
                    <a:pt x="2067" y="316"/>
                  </a:lnTo>
                  <a:cubicBezTo>
                    <a:pt x="2278" y="316"/>
                    <a:pt x="2278" y="0"/>
                    <a:pt x="2067" y="0"/>
                  </a:cubicBezTo>
                  <a:lnTo>
                    <a:pt x="450" y="0"/>
                  </a:lnTo>
                  <a:cubicBezTo>
                    <a:pt x="431" y="0"/>
                    <a:pt x="412" y="0"/>
                    <a:pt x="402" y="10"/>
                  </a:cubicBezTo>
                  <a:lnTo>
                    <a:pt x="402" y="0"/>
                  </a:lnTo>
                  <a:close/>
                </a:path>
              </a:pathLst>
            </a:custGeom>
            <a:solidFill>
              <a:srgbClr val="B3C3CE"/>
            </a:solidFill>
            <a:ln>
              <a:no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137" name="Google Shape;11892;p84">
              <a:extLst>
                <a:ext uri="{FF2B5EF4-FFF2-40B4-BE49-F238E27FC236}">
                  <a16:creationId xmlns:a16="http://schemas.microsoft.com/office/drawing/2014/main" id="{04DC9038-AD57-8EA1-1171-75036ED25EA2}"/>
                </a:ext>
              </a:extLst>
            </p:cNvPr>
            <p:cNvSpPr/>
            <p:nvPr/>
          </p:nvSpPr>
          <p:spPr>
            <a:xfrm>
              <a:off x="8007663" y="2985960"/>
              <a:ext cx="27652" cy="26181"/>
            </a:xfrm>
            <a:custGeom>
              <a:avLst/>
              <a:gdLst/>
              <a:ahLst/>
              <a:cxnLst/>
              <a:rect l="l" t="t" r="r" b="b"/>
              <a:pathLst>
                <a:path w="1053" h="997" extrusionOk="0">
                  <a:moveTo>
                    <a:pt x="613" y="1"/>
                  </a:moveTo>
                  <a:cubicBezTo>
                    <a:pt x="479" y="97"/>
                    <a:pt x="354" y="202"/>
                    <a:pt x="240" y="326"/>
                  </a:cubicBezTo>
                  <a:cubicBezTo>
                    <a:pt x="134" y="432"/>
                    <a:pt x="58" y="566"/>
                    <a:pt x="29" y="709"/>
                  </a:cubicBezTo>
                  <a:cubicBezTo>
                    <a:pt x="0" y="805"/>
                    <a:pt x="10" y="901"/>
                    <a:pt x="39" y="996"/>
                  </a:cubicBezTo>
                  <a:cubicBezTo>
                    <a:pt x="106" y="795"/>
                    <a:pt x="230" y="623"/>
                    <a:pt x="393" y="499"/>
                  </a:cubicBezTo>
                  <a:cubicBezTo>
                    <a:pt x="431" y="460"/>
                    <a:pt x="498" y="412"/>
                    <a:pt x="584" y="345"/>
                  </a:cubicBezTo>
                  <a:lnTo>
                    <a:pt x="613" y="326"/>
                  </a:lnTo>
                  <a:cubicBezTo>
                    <a:pt x="814" y="173"/>
                    <a:pt x="1053" y="1"/>
                    <a:pt x="1053" y="1"/>
                  </a:cubicBezTo>
                  <a:close/>
                </a:path>
              </a:pathLst>
            </a:custGeom>
            <a:solidFill>
              <a:srgbClr val="B3C3CE"/>
            </a:solidFill>
            <a:ln>
              <a:no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138" name="Google Shape;11893;p84">
              <a:extLst>
                <a:ext uri="{FF2B5EF4-FFF2-40B4-BE49-F238E27FC236}">
                  <a16:creationId xmlns:a16="http://schemas.microsoft.com/office/drawing/2014/main" id="{C65A446D-E404-0E69-5827-8F8CF2E4BA15}"/>
                </a:ext>
              </a:extLst>
            </p:cNvPr>
            <p:cNvSpPr/>
            <p:nvPr/>
          </p:nvSpPr>
          <p:spPr>
            <a:xfrm>
              <a:off x="8168505" y="3131992"/>
              <a:ext cx="165385" cy="128700"/>
            </a:xfrm>
            <a:custGeom>
              <a:avLst/>
              <a:gdLst/>
              <a:ahLst/>
              <a:cxnLst/>
              <a:rect l="l" t="t" r="r" b="b"/>
              <a:pathLst>
                <a:path w="6298" h="4901" extrusionOk="0">
                  <a:moveTo>
                    <a:pt x="3637" y="1"/>
                  </a:moveTo>
                  <a:cubicBezTo>
                    <a:pt x="3463" y="1"/>
                    <a:pt x="3222" y="67"/>
                    <a:pt x="2910" y="297"/>
                  </a:cubicBezTo>
                  <a:cubicBezTo>
                    <a:pt x="2680" y="469"/>
                    <a:pt x="2402" y="574"/>
                    <a:pt x="2115" y="613"/>
                  </a:cubicBezTo>
                  <a:cubicBezTo>
                    <a:pt x="1685" y="699"/>
                    <a:pt x="1350" y="795"/>
                    <a:pt x="842" y="1464"/>
                  </a:cubicBezTo>
                  <a:lnTo>
                    <a:pt x="0" y="1464"/>
                  </a:lnTo>
                  <a:lnTo>
                    <a:pt x="0" y="4336"/>
                  </a:lnTo>
                  <a:lnTo>
                    <a:pt x="1110" y="4336"/>
                  </a:lnTo>
                  <a:cubicBezTo>
                    <a:pt x="1494" y="4877"/>
                    <a:pt x="2873" y="4900"/>
                    <a:pt x="3164" y="4900"/>
                  </a:cubicBezTo>
                  <a:cubicBezTo>
                    <a:pt x="3192" y="4900"/>
                    <a:pt x="3210" y="4900"/>
                    <a:pt x="3216" y="4900"/>
                  </a:cubicBezTo>
                  <a:lnTo>
                    <a:pt x="4403" y="4900"/>
                  </a:lnTo>
                  <a:cubicBezTo>
                    <a:pt x="4680" y="4900"/>
                    <a:pt x="4910" y="4671"/>
                    <a:pt x="4910" y="4393"/>
                  </a:cubicBezTo>
                  <a:lnTo>
                    <a:pt x="4910" y="4374"/>
                  </a:lnTo>
                  <a:cubicBezTo>
                    <a:pt x="4910" y="4259"/>
                    <a:pt x="4862" y="4144"/>
                    <a:pt x="4785" y="4058"/>
                  </a:cubicBezTo>
                  <a:lnTo>
                    <a:pt x="5388" y="4058"/>
                  </a:lnTo>
                  <a:cubicBezTo>
                    <a:pt x="5666" y="4058"/>
                    <a:pt x="5886" y="3828"/>
                    <a:pt x="5886" y="3551"/>
                  </a:cubicBezTo>
                  <a:lnTo>
                    <a:pt x="5886" y="3541"/>
                  </a:lnTo>
                  <a:cubicBezTo>
                    <a:pt x="5886" y="3417"/>
                    <a:pt x="5848" y="3312"/>
                    <a:pt x="5781" y="3216"/>
                  </a:cubicBezTo>
                  <a:lnTo>
                    <a:pt x="5790" y="3216"/>
                  </a:lnTo>
                  <a:cubicBezTo>
                    <a:pt x="6068" y="3216"/>
                    <a:pt x="6288" y="2996"/>
                    <a:pt x="6288" y="2718"/>
                  </a:cubicBezTo>
                  <a:lnTo>
                    <a:pt x="6298" y="2699"/>
                  </a:lnTo>
                  <a:cubicBezTo>
                    <a:pt x="6298" y="2422"/>
                    <a:pt x="6077" y="2201"/>
                    <a:pt x="5800" y="2201"/>
                  </a:cubicBezTo>
                  <a:lnTo>
                    <a:pt x="5781" y="2201"/>
                  </a:lnTo>
                  <a:cubicBezTo>
                    <a:pt x="5857" y="2106"/>
                    <a:pt x="5905" y="1991"/>
                    <a:pt x="5905" y="1876"/>
                  </a:cubicBezTo>
                  <a:lnTo>
                    <a:pt x="5905" y="1857"/>
                  </a:lnTo>
                  <a:cubicBezTo>
                    <a:pt x="5905" y="1579"/>
                    <a:pt x="5675" y="1359"/>
                    <a:pt x="5398" y="1359"/>
                  </a:cubicBezTo>
                  <a:lnTo>
                    <a:pt x="3551" y="1359"/>
                  </a:lnTo>
                  <a:cubicBezTo>
                    <a:pt x="3790" y="1197"/>
                    <a:pt x="4077" y="938"/>
                    <a:pt x="4144" y="641"/>
                  </a:cubicBezTo>
                  <a:cubicBezTo>
                    <a:pt x="4182" y="469"/>
                    <a:pt x="4144" y="306"/>
                    <a:pt x="4039" y="172"/>
                  </a:cubicBezTo>
                  <a:lnTo>
                    <a:pt x="4001" y="125"/>
                  </a:lnTo>
                  <a:lnTo>
                    <a:pt x="3943" y="86"/>
                  </a:lnTo>
                  <a:cubicBezTo>
                    <a:pt x="3890" y="51"/>
                    <a:pt x="3789" y="1"/>
                    <a:pt x="3637" y="1"/>
                  </a:cubicBezTo>
                  <a:close/>
                </a:path>
              </a:pathLst>
            </a:custGeom>
            <a:solidFill>
              <a:srgbClr val="CBD6DE"/>
            </a:solidFill>
            <a:ln>
              <a:no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139" name="Google Shape;11894;p84">
              <a:extLst>
                <a:ext uri="{FF2B5EF4-FFF2-40B4-BE49-F238E27FC236}">
                  <a16:creationId xmlns:a16="http://schemas.microsoft.com/office/drawing/2014/main" id="{9B9AFA3D-A54C-EAB8-94EC-B8F124F177BE}"/>
                </a:ext>
              </a:extLst>
            </p:cNvPr>
            <p:cNvSpPr/>
            <p:nvPr/>
          </p:nvSpPr>
          <p:spPr>
            <a:xfrm>
              <a:off x="8168505" y="3132123"/>
              <a:ext cx="109583" cy="45115"/>
            </a:xfrm>
            <a:custGeom>
              <a:avLst/>
              <a:gdLst/>
              <a:ahLst/>
              <a:cxnLst/>
              <a:rect l="l" t="t" r="r" b="b"/>
              <a:pathLst>
                <a:path w="4173" h="1718" extrusionOk="0">
                  <a:moveTo>
                    <a:pt x="3633" y="0"/>
                  </a:moveTo>
                  <a:cubicBezTo>
                    <a:pt x="3460" y="0"/>
                    <a:pt x="3222" y="67"/>
                    <a:pt x="2910" y="292"/>
                  </a:cubicBezTo>
                  <a:cubicBezTo>
                    <a:pt x="2670" y="464"/>
                    <a:pt x="2402" y="579"/>
                    <a:pt x="2115" y="617"/>
                  </a:cubicBezTo>
                  <a:cubicBezTo>
                    <a:pt x="1675" y="694"/>
                    <a:pt x="1350" y="799"/>
                    <a:pt x="833" y="1469"/>
                  </a:cubicBezTo>
                  <a:lnTo>
                    <a:pt x="0" y="1469"/>
                  </a:lnTo>
                  <a:lnTo>
                    <a:pt x="0" y="1718"/>
                  </a:lnTo>
                  <a:lnTo>
                    <a:pt x="957" y="1718"/>
                  </a:lnTo>
                  <a:cubicBezTo>
                    <a:pt x="1474" y="1048"/>
                    <a:pt x="1675" y="943"/>
                    <a:pt x="2115" y="866"/>
                  </a:cubicBezTo>
                  <a:cubicBezTo>
                    <a:pt x="2402" y="828"/>
                    <a:pt x="2680" y="723"/>
                    <a:pt x="2910" y="550"/>
                  </a:cubicBezTo>
                  <a:cubicBezTo>
                    <a:pt x="3222" y="320"/>
                    <a:pt x="3463" y="254"/>
                    <a:pt x="3637" y="254"/>
                  </a:cubicBezTo>
                  <a:cubicBezTo>
                    <a:pt x="3789" y="254"/>
                    <a:pt x="3890" y="304"/>
                    <a:pt x="3943" y="340"/>
                  </a:cubicBezTo>
                  <a:lnTo>
                    <a:pt x="3991" y="368"/>
                  </a:lnTo>
                  <a:lnTo>
                    <a:pt x="4029" y="426"/>
                  </a:lnTo>
                  <a:cubicBezTo>
                    <a:pt x="4087" y="493"/>
                    <a:pt x="4116" y="560"/>
                    <a:pt x="4135" y="646"/>
                  </a:cubicBezTo>
                  <a:lnTo>
                    <a:pt x="4135" y="636"/>
                  </a:lnTo>
                  <a:cubicBezTo>
                    <a:pt x="4173" y="474"/>
                    <a:pt x="4135" y="301"/>
                    <a:pt x="4029" y="167"/>
                  </a:cubicBezTo>
                  <a:lnTo>
                    <a:pt x="3991" y="120"/>
                  </a:lnTo>
                  <a:lnTo>
                    <a:pt x="3943" y="91"/>
                  </a:lnTo>
                  <a:cubicBezTo>
                    <a:pt x="3885" y="51"/>
                    <a:pt x="3784" y="0"/>
                    <a:pt x="3633" y="0"/>
                  </a:cubicBezTo>
                  <a:close/>
                </a:path>
              </a:pathLst>
            </a:custGeom>
            <a:solidFill>
              <a:srgbClr val="B3C3CE"/>
            </a:solidFill>
            <a:ln>
              <a:no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140" name="Google Shape;11895;p84">
              <a:extLst>
                <a:ext uri="{FF2B5EF4-FFF2-40B4-BE49-F238E27FC236}">
                  <a16:creationId xmlns:a16="http://schemas.microsoft.com/office/drawing/2014/main" id="{49D76366-360E-9B40-1A57-61B32C9C2E5D}"/>
                </a:ext>
              </a:extLst>
            </p:cNvPr>
            <p:cNvSpPr/>
            <p:nvPr/>
          </p:nvSpPr>
          <p:spPr>
            <a:xfrm>
              <a:off x="8269790" y="3215420"/>
              <a:ext cx="53807" cy="13603"/>
            </a:xfrm>
            <a:custGeom>
              <a:avLst/>
              <a:gdLst/>
              <a:ahLst/>
              <a:cxnLst/>
              <a:rect l="l" t="t" r="r" b="b"/>
              <a:pathLst>
                <a:path w="2049" h="518" extrusionOk="0">
                  <a:moveTo>
                    <a:pt x="211" y="1"/>
                  </a:moveTo>
                  <a:cubicBezTo>
                    <a:pt x="0" y="1"/>
                    <a:pt x="0" y="326"/>
                    <a:pt x="211" y="326"/>
                  </a:cubicBezTo>
                  <a:lnTo>
                    <a:pt x="1847" y="326"/>
                  </a:lnTo>
                  <a:cubicBezTo>
                    <a:pt x="1876" y="326"/>
                    <a:pt x="1914" y="336"/>
                    <a:pt x="1943" y="364"/>
                  </a:cubicBezTo>
                  <a:cubicBezTo>
                    <a:pt x="1972" y="412"/>
                    <a:pt x="2000" y="460"/>
                    <a:pt x="2019" y="517"/>
                  </a:cubicBezTo>
                  <a:cubicBezTo>
                    <a:pt x="2029" y="469"/>
                    <a:pt x="2039" y="431"/>
                    <a:pt x="2048" y="383"/>
                  </a:cubicBezTo>
                  <a:cubicBezTo>
                    <a:pt x="2048" y="278"/>
                    <a:pt x="2019" y="163"/>
                    <a:pt x="1962" y="68"/>
                  </a:cubicBezTo>
                  <a:cubicBezTo>
                    <a:pt x="1952" y="58"/>
                    <a:pt x="1943" y="39"/>
                    <a:pt x="1924" y="29"/>
                  </a:cubicBezTo>
                  <a:cubicBezTo>
                    <a:pt x="1895" y="10"/>
                    <a:pt x="1866" y="1"/>
                    <a:pt x="1838" y="1"/>
                  </a:cubicBezTo>
                  <a:close/>
                </a:path>
              </a:pathLst>
            </a:custGeom>
            <a:solidFill>
              <a:srgbClr val="B3C3CE"/>
            </a:solidFill>
            <a:ln>
              <a:no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141" name="Google Shape;11896;p84">
              <a:extLst>
                <a:ext uri="{FF2B5EF4-FFF2-40B4-BE49-F238E27FC236}">
                  <a16:creationId xmlns:a16="http://schemas.microsoft.com/office/drawing/2014/main" id="{D25712FF-E5A7-B44E-F46E-F5E15AE17BFE}"/>
                </a:ext>
              </a:extLst>
            </p:cNvPr>
            <p:cNvSpPr/>
            <p:nvPr/>
          </p:nvSpPr>
          <p:spPr>
            <a:xfrm>
              <a:off x="8260494" y="3238292"/>
              <a:ext cx="37210" cy="13340"/>
            </a:xfrm>
            <a:custGeom>
              <a:avLst/>
              <a:gdLst/>
              <a:ahLst/>
              <a:cxnLst/>
              <a:rect l="l" t="t" r="r" b="b"/>
              <a:pathLst>
                <a:path w="1417" h="508" extrusionOk="0">
                  <a:moveTo>
                    <a:pt x="211" y="0"/>
                  </a:moveTo>
                  <a:cubicBezTo>
                    <a:pt x="0" y="0"/>
                    <a:pt x="0" y="316"/>
                    <a:pt x="211" y="316"/>
                  </a:cubicBezTo>
                  <a:lnTo>
                    <a:pt x="1206" y="316"/>
                  </a:lnTo>
                  <a:cubicBezTo>
                    <a:pt x="1244" y="316"/>
                    <a:pt x="1273" y="335"/>
                    <a:pt x="1302" y="355"/>
                  </a:cubicBezTo>
                  <a:cubicBezTo>
                    <a:pt x="1340" y="402"/>
                    <a:pt x="1369" y="450"/>
                    <a:pt x="1388" y="508"/>
                  </a:cubicBezTo>
                  <a:cubicBezTo>
                    <a:pt x="1397" y="469"/>
                    <a:pt x="1407" y="422"/>
                    <a:pt x="1407" y="374"/>
                  </a:cubicBezTo>
                  <a:cubicBezTo>
                    <a:pt x="1416" y="268"/>
                    <a:pt x="1388" y="163"/>
                    <a:pt x="1330" y="67"/>
                  </a:cubicBezTo>
                  <a:cubicBezTo>
                    <a:pt x="1321" y="48"/>
                    <a:pt x="1302" y="29"/>
                    <a:pt x="1292" y="20"/>
                  </a:cubicBezTo>
                  <a:cubicBezTo>
                    <a:pt x="1263" y="0"/>
                    <a:pt x="1235" y="0"/>
                    <a:pt x="1206" y="0"/>
                  </a:cubicBezTo>
                  <a:close/>
                </a:path>
              </a:pathLst>
            </a:custGeom>
            <a:solidFill>
              <a:srgbClr val="B3C3CE"/>
            </a:solidFill>
            <a:ln>
              <a:no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142" name="Google Shape;11897;p84">
              <a:extLst>
                <a:ext uri="{FF2B5EF4-FFF2-40B4-BE49-F238E27FC236}">
                  <a16:creationId xmlns:a16="http://schemas.microsoft.com/office/drawing/2014/main" id="{07BCE852-F63C-9353-0F90-4AA055349D73}"/>
                </a:ext>
              </a:extLst>
            </p:cNvPr>
            <p:cNvSpPr/>
            <p:nvPr/>
          </p:nvSpPr>
          <p:spPr>
            <a:xfrm>
              <a:off x="8274044" y="3189528"/>
              <a:ext cx="59847" cy="17620"/>
            </a:xfrm>
            <a:custGeom>
              <a:avLst/>
              <a:gdLst/>
              <a:ahLst/>
              <a:cxnLst/>
              <a:rect l="l" t="t" r="r" b="b"/>
              <a:pathLst>
                <a:path w="2279" h="671" extrusionOk="0">
                  <a:moveTo>
                    <a:pt x="211" y="1"/>
                  </a:moveTo>
                  <a:cubicBezTo>
                    <a:pt x="1" y="1"/>
                    <a:pt x="1" y="317"/>
                    <a:pt x="211" y="317"/>
                  </a:cubicBezTo>
                  <a:lnTo>
                    <a:pt x="1781" y="317"/>
                  </a:lnTo>
                  <a:cubicBezTo>
                    <a:pt x="2001" y="317"/>
                    <a:pt x="2192" y="460"/>
                    <a:pt x="2259" y="671"/>
                  </a:cubicBezTo>
                  <a:cubicBezTo>
                    <a:pt x="2269" y="613"/>
                    <a:pt x="2279" y="565"/>
                    <a:pt x="2279" y="508"/>
                  </a:cubicBezTo>
                  <a:lnTo>
                    <a:pt x="2279" y="498"/>
                  </a:lnTo>
                  <a:cubicBezTo>
                    <a:pt x="2279" y="259"/>
                    <a:pt x="2116" y="49"/>
                    <a:pt x="1877" y="1"/>
                  </a:cubicBezTo>
                  <a:lnTo>
                    <a:pt x="1877" y="10"/>
                  </a:lnTo>
                  <a:cubicBezTo>
                    <a:pt x="1867" y="1"/>
                    <a:pt x="1848" y="1"/>
                    <a:pt x="1829" y="1"/>
                  </a:cubicBezTo>
                  <a:close/>
                </a:path>
              </a:pathLst>
            </a:custGeom>
            <a:solidFill>
              <a:srgbClr val="B3C3CE"/>
            </a:solidFill>
            <a:ln>
              <a:no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143" name="Google Shape;11898;p84">
              <a:extLst>
                <a:ext uri="{FF2B5EF4-FFF2-40B4-BE49-F238E27FC236}">
                  <a16:creationId xmlns:a16="http://schemas.microsoft.com/office/drawing/2014/main" id="{90E5A7D5-C8CF-48A8-4073-009A38D15AFB}"/>
                </a:ext>
              </a:extLst>
            </p:cNvPr>
            <p:cNvSpPr/>
            <p:nvPr/>
          </p:nvSpPr>
          <p:spPr>
            <a:xfrm>
              <a:off x="8250174" y="3167180"/>
              <a:ext cx="73160" cy="17857"/>
            </a:xfrm>
            <a:custGeom>
              <a:avLst/>
              <a:gdLst/>
              <a:ahLst/>
              <a:cxnLst/>
              <a:rect l="l" t="t" r="r" b="b"/>
              <a:pathLst>
                <a:path w="2786" h="680" extrusionOk="0">
                  <a:moveTo>
                    <a:pt x="470" y="0"/>
                  </a:moveTo>
                  <a:cubicBezTo>
                    <a:pt x="326" y="124"/>
                    <a:pt x="163" y="230"/>
                    <a:pt x="1" y="325"/>
                  </a:cubicBezTo>
                  <a:lnTo>
                    <a:pt x="1695" y="325"/>
                  </a:lnTo>
                  <a:lnTo>
                    <a:pt x="1685" y="335"/>
                  </a:lnTo>
                  <a:lnTo>
                    <a:pt x="2278" y="335"/>
                  </a:lnTo>
                  <a:cubicBezTo>
                    <a:pt x="2498" y="335"/>
                    <a:pt x="2690" y="469"/>
                    <a:pt x="2757" y="680"/>
                  </a:cubicBezTo>
                  <a:cubicBezTo>
                    <a:pt x="2776" y="632"/>
                    <a:pt x="2786" y="574"/>
                    <a:pt x="2786" y="526"/>
                  </a:cubicBezTo>
                  <a:lnTo>
                    <a:pt x="2786" y="507"/>
                  </a:lnTo>
                  <a:cubicBezTo>
                    <a:pt x="2786" y="230"/>
                    <a:pt x="2556" y="0"/>
                    <a:pt x="2278" y="0"/>
                  </a:cubicBezTo>
                  <a:close/>
                </a:path>
              </a:pathLst>
            </a:custGeom>
            <a:solidFill>
              <a:srgbClr val="B3C3CE"/>
            </a:solidFill>
            <a:ln>
              <a:no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144" name="Google Shape;11899;p84">
              <a:extLst>
                <a:ext uri="{FF2B5EF4-FFF2-40B4-BE49-F238E27FC236}">
                  <a16:creationId xmlns:a16="http://schemas.microsoft.com/office/drawing/2014/main" id="{ED63D3A6-1DEF-B970-134D-5FE9D588D5B9}"/>
                </a:ext>
              </a:extLst>
            </p:cNvPr>
            <p:cNvSpPr/>
            <p:nvPr/>
          </p:nvSpPr>
          <p:spPr>
            <a:xfrm>
              <a:off x="8169241" y="3170699"/>
              <a:ext cx="9349" cy="75156"/>
            </a:xfrm>
            <a:custGeom>
              <a:avLst/>
              <a:gdLst/>
              <a:ahLst/>
              <a:cxnLst/>
              <a:rect l="l" t="t" r="r" b="b"/>
              <a:pathLst>
                <a:path w="356" h="2862" extrusionOk="0">
                  <a:moveTo>
                    <a:pt x="1" y="0"/>
                  </a:moveTo>
                  <a:lnTo>
                    <a:pt x="1" y="2862"/>
                  </a:lnTo>
                  <a:lnTo>
                    <a:pt x="355" y="2862"/>
                  </a:lnTo>
                  <a:lnTo>
                    <a:pt x="355" y="0"/>
                  </a:lnTo>
                  <a:close/>
                </a:path>
              </a:pathLst>
            </a:custGeom>
            <a:solidFill>
              <a:srgbClr val="B3C3CE"/>
            </a:solidFill>
            <a:ln>
              <a:no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145" name="Google Shape;11900;p84">
              <a:extLst>
                <a:ext uri="{FF2B5EF4-FFF2-40B4-BE49-F238E27FC236}">
                  <a16:creationId xmlns:a16="http://schemas.microsoft.com/office/drawing/2014/main" id="{F48316FB-9C1D-C004-B96F-1CEED4E45E78}"/>
                </a:ext>
              </a:extLst>
            </p:cNvPr>
            <p:cNvSpPr/>
            <p:nvPr/>
          </p:nvSpPr>
          <p:spPr>
            <a:xfrm>
              <a:off x="8158185" y="2907548"/>
              <a:ext cx="15861" cy="15861"/>
            </a:xfrm>
            <a:custGeom>
              <a:avLst/>
              <a:gdLst/>
              <a:ahLst/>
              <a:cxnLst/>
              <a:rect l="l" t="t" r="r" b="b"/>
              <a:pathLst>
                <a:path w="604" h="604" extrusionOk="0">
                  <a:moveTo>
                    <a:pt x="307" y="1"/>
                  </a:moveTo>
                  <a:cubicBezTo>
                    <a:pt x="135" y="1"/>
                    <a:pt x="1" y="135"/>
                    <a:pt x="1" y="307"/>
                  </a:cubicBezTo>
                  <a:cubicBezTo>
                    <a:pt x="1" y="470"/>
                    <a:pt x="135" y="604"/>
                    <a:pt x="307" y="604"/>
                  </a:cubicBezTo>
                  <a:cubicBezTo>
                    <a:pt x="470" y="604"/>
                    <a:pt x="604" y="470"/>
                    <a:pt x="604" y="307"/>
                  </a:cubicBezTo>
                  <a:cubicBezTo>
                    <a:pt x="604" y="135"/>
                    <a:pt x="470" y="1"/>
                    <a:pt x="307" y="1"/>
                  </a:cubicBezTo>
                  <a:close/>
                </a:path>
              </a:pathLst>
            </a:custGeom>
            <a:solidFill>
              <a:srgbClr val="63798C"/>
            </a:solidFill>
            <a:ln>
              <a:no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146" name="Google Shape;11901;p84">
              <a:extLst>
                <a:ext uri="{FF2B5EF4-FFF2-40B4-BE49-F238E27FC236}">
                  <a16:creationId xmlns:a16="http://schemas.microsoft.com/office/drawing/2014/main" id="{5469B09C-03D2-97CF-9E13-DA4674C394C7}"/>
                </a:ext>
              </a:extLst>
            </p:cNvPr>
            <p:cNvSpPr/>
            <p:nvPr/>
          </p:nvSpPr>
          <p:spPr>
            <a:xfrm>
              <a:off x="8179797" y="2907548"/>
              <a:ext cx="15861" cy="15861"/>
            </a:xfrm>
            <a:custGeom>
              <a:avLst/>
              <a:gdLst/>
              <a:ahLst/>
              <a:cxnLst/>
              <a:rect l="l" t="t" r="r" b="b"/>
              <a:pathLst>
                <a:path w="604" h="604" extrusionOk="0">
                  <a:moveTo>
                    <a:pt x="298" y="1"/>
                  </a:moveTo>
                  <a:cubicBezTo>
                    <a:pt x="135" y="1"/>
                    <a:pt x="1" y="135"/>
                    <a:pt x="1" y="307"/>
                  </a:cubicBezTo>
                  <a:cubicBezTo>
                    <a:pt x="1" y="470"/>
                    <a:pt x="135" y="604"/>
                    <a:pt x="298" y="604"/>
                  </a:cubicBezTo>
                  <a:cubicBezTo>
                    <a:pt x="470" y="604"/>
                    <a:pt x="604" y="470"/>
                    <a:pt x="604" y="307"/>
                  </a:cubicBezTo>
                  <a:cubicBezTo>
                    <a:pt x="604" y="135"/>
                    <a:pt x="470" y="1"/>
                    <a:pt x="298" y="1"/>
                  </a:cubicBezTo>
                  <a:close/>
                </a:path>
              </a:pathLst>
            </a:custGeom>
            <a:solidFill>
              <a:srgbClr val="63798C"/>
            </a:solidFill>
            <a:ln>
              <a:no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147" name="Google Shape;11902;p84">
              <a:extLst>
                <a:ext uri="{FF2B5EF4-FFF2-40B4-BE49-F238E27FC236}">
                  <a16:creationId xmlns:a16="http://schemas.microsoft.com/office/drawing/2014/main" id="{D0A55B46-09A9-5F3E-D5B5-E5C4C8FE30D6}"/>
                </a:ext>
              </a:extLst>
            </p:cNvPr>
            <p:cNvSpPr/>
            <p:nvPr/>
          </p:nvSpPr>
          <p:spPr>
            <a:xfrm>
              <a:off x="8297915" y="3093521"/>
              <a:ext cx="15861" cy="15861"/>
            </a:xfrm>
            <a:custGeom>
              <a:avLst/>
              <a:gdLst/>
              <a:ahLst/>
              <a:cxnLst/>
              <a:rect l="l" t="t" r="r" b="b"/>
              <a:pathLst>
                <a:path w="604" h="604" extrusionOk="0">
                  <a:moveTo>
                    <a:pt x="307" y="1"/>
                  </a:moveTo>
                  <a:cubicBezTo>
                    <a:pt x="135" y="1"/>
                    <a:pt x="1" y="135"/>
                    <a:pt x="1" y="307"/>
                  </a:cubicBezTo>
                  <a:cubicBezTo>
                    <a:pt x="1" y="470"/>
                    <a:pt x="135" y="604"/>
                    <a:pt x="307" y="604"/>
                  </a:cubicBezTo>
                  <a:cubicBezTo>
                    <a:pt x="470" y="604"/>
                    <a:pt x="604" y="470"/>
                    <a:pt x="604" y="307"/>
                  </a:cubicBezTo>
                  <a:cubicBezTo>
                    <a:pt x="604" y="135"/>
                    <a:pt x="470" y="1"/>
                    <a:pt x="307" y="1"/>
                  </a:cubicBezTo>
                  <a:close/>
                </a:path>
              </a:pathLst>
            </a:custGeom>
            <a:solidFill>
              <a:srgbClr val="63798C"/>
            </a:solidFill>
            <a:ln>
              <a:no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148" name="Google Shape;11903;p84">
              <a:extLst>
                <a:ext uri="{FF2B5EF4-FFF2-40B4-BE49-F238E27FC236}">
                  <a16:creationId xmlns:a16="http://schemas.microsoft.com/office/drawing/2014/main" id="{95F83000-F75D-F765-3619-744C859EAAD3}"/>
                </a:ext>
              </a:extLst>
            </p:cNvPr>
            <p:cNvSpPr/>
            <p:nvPr/>
          </p:nvSpPr>
          <p:spPr>
            <a:xfrm>
              <a:off x="8297915" y="3115159"/>
              <a:ext cx="15861" cy="15835"/>
            </a:xfrm>
            <a:custGeom>
              <a:avLst/>
              <a:gdLst/>
              <a:ahLst/>
              <a:cxnLst/>
              <a:rect l="l" t="t" r="r" b="b"/>
              <a:pathLst>
                <a:path w="604" h="603" extrusionOk="0">
                  <a:moveTo>
                    <a:pt x="307" y="0"/>
                  </a:moveTo>
                  <a:cubicBezTo>
                    <a:pt x="135" y="0"/>
                    <a:pt x="1" y="134"/>
                    <a:pt x="1" y="297"/>
                  </a:cubicBezTo>
                  <a:cubicBezTo>
                    <a:pt x="1" y="469"/>
                    <a:pt x="135" y="603"/>
                    <a:pt x="307" y="603"/>
                  </a:cubicBezTo>
                  <a:cubicBezTo>
                    <a:pt x="470" y="603"/>
                    <a:pt x="604" y="469"/>
                    <a:pt x="604" y="297"/>
                  </a:cubicBezTo>
                  <a:cubicBezTo>
                    <a:pt x="604" y="134"/>
                    <a:pt x="470" y="0"/>
                    <a:pt x="307" y="0"/>
                  </a:cubicBezTo>
                  <a:close/>
                </a:path>
              </a:pathLst>
            </a:custGeom>
            <a:solidFill>
              <a:srgbClr val="63798C"/>
            </a:solidFill>
            <a:ln>
              <a:no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149" name="Google Shape;11904;p84">
              <a:extLst>
                <a:ext uri="{FF2B5EF4-FFF2-40B4-BE49-F238E27FC236}">
                  <a16:creationId xmlns:a16="http://schemas.microsoft.com/office/drawing/2014/main" id="{6276F6F6-149F-184B-E961-037B4F2D3086}"/>
                </a:ext>
              </a:extLst>
            </p:cNvPr>
            <p:cNvSpPr/>
            <p:nvPr/>
          </p:nvSpPr>
          <p:spPr>
            <a:xfrm>
              <a:off x="7972212" y="3025928"/>
              <a:ext cx="15861" cy="15598"/>
            </a:xfrm>
            <a:custGeom>
              <a:avLst/>
              <a:gdLst/>
              <a:ahLst/>
              <a:cxnLst/>
              <a:rect l="l" t="t" r="r" b="b"/>
              <a:pathLst>
                <a:path w="604" h="594" extrusionOk="0">
                  <a:moveTo>
                    <a:pt x="307" y="1"/>
                  </a:moveTo>
                  <a:cubicBezTo>
                    <a:pt x="135" y="1"/>
                    <a:pt x="1" y="135"/>
                    <a:pt x="1" y="297"/>
                  </a:cubicBezTo>
                  <a:cubicBezTo>
                    <a:pt x="1" y="460"/>
                    <a:pt x="135" y="594"/>
                    <a:pt x="307" y="594"/>
                  </a:cubicBezTo>
                  <a:cubicBezTo>
                    <a:pt x="470" y="594"/>
                    <a:pt x="604" y="460"/>
                    <a:pt x="604" y="297"/>
                  </a:cubicBezTo>
                  <a:cubicBezTo>
                    <a:pt x="604" y="135"/>
                    <a:pt x="470" y="1"/>
                    <a:pt x="307" y="1"/>
                  </a:cubicBezTo>
                  <a:close/>
                </a:path>
              </a:pathLst>
            </a:custGeom>
            <a:solidFill>
              <a:srgbClr val="63798C"/>
            </a:solidFill>
            <a:ln>
              <a:no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150" name="Google Shape;11905;p84">
              <a:extLst>
                <a:ext uri="{FF2B5EF4-FFF2-40B4-BE49-F238E27FC236}">
                  <a16:creationId xmlns:a16="http://schemas.microsoft.com/office/drawing/2014/main" id="{DEB7F43E-AE4A-BBDB-67FF-B04D06D14385}"/>
                </a:ext>
              </a:extLst>
            </p:cNvPr>
            <p:cNvSpPr/>
            <p:nvPr/>
          </p:nvSpPr>
          <p:spPr>
            <a:xfrm>
              <a:off x="7972212" y="3047540"/>
              <a:ext cx="15861" cy="15598"/>
            </a:xfrm>
            <a:custGeom>
              <a:avLst/>
              <a:gdLst/>
              <a:ahLst/>
              <a:cxnLst/>
              <a:rect l="l" t="t" r="r" b="b"/>
              <a:pathLst>
                <a:path w="604" h="594" extrusionOk="0">
                  <a:moveTo>
                    <a:pt x="307" y="1"/>
                  </a:moveTo>
                  <a:cubicBezTo>
                    <a:pt x="135" y="1"/>
                    <a:pt x="1" y="125"/>
                    <a:pt x="1" y="297"/>
                  </a:cubicBezTo>
                  <a:cubicBezTo>
                    <a:pt x="1" y="460"/>
                    <a:pt x="135" y="594"/>
                    <a:pt x="307" y="594"/>
                  </a:cubicBezTo>
                  <a:cubicBezTo>
                    <a:pt x="470" y="594"/>
                    <a:pt x="604" y="460"/>
                    <a:pt x="604" y="297"/>
                  </a:cubicBezTo>
                  <a:cubicBezTo>
                    <a:pt x="604" y="125"/>
                    <a:pt x="470" y="1"/>
                    <a:pt x="307" y="1"/>
                  </a:cubicBezTo>
                  <a:close/>
                </a:path>
              </a:pathLst>
            </a:custGeom>
            <a:solidFill>
              <a:srgbClr val="63798C"/>
            </a:solidFill>
            <a:ln>
              <a:no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151" name="Google Shape;11906;p84">
              <a:extLst>
                <a:ext uri="{FF2B5EF4-FFF2-40B4-BE49-F238E27FC236}">
                  <a16:creationId xmlns:a16="http://schemas.microsoft.com/office/drawing/2014/main" id="{8CB06F11-90F2-0DF3-1E35-CE1CDBDA829A}"/>
                </a:ext>
              </a:extLst>
            </p:cNvPr>
            <p:cNvSpPr/>
            <p:nvPr/>
          </p:nvSpPr>
          <p:spPr>
            <a:xfrm>
              <a:off x="8090592" y="3233277"/>
              <a:ext cx="15598" cy="15835"/>
            </a:xfrm>
            <a:custGeom>
              <a:avLst/>
              <a:gdLst/>
              <a:ahLst/>
              <a:cxnLst/>
              <a:rect l="l" t="t" r="r" b="b"/>
              <a:pathLst>
                <a:path w="594" h="603" extrusionOk="0">
                  <a:moveTo>
                    <a:pt x="297" y="0"/>
                  </a:moveTo>
                  <a:cubicBezTo>
                    <a:pt x="134" y="0"/>
                    <a:pt x="0" y="134"/>
                    <a:pt x="0" y="306"/>
                  </a:cubicBezTo>
                  <a:cubicBezTo>
                    <a:pt x="0" y="469"/>
                    <a:pt x="134" y="603"/>
                    <a:pt x="297" y="603"/>
                  </a:cubicBezTo>
                  <a:cubicBezTo>
                    <a:pt x="460" y="603"/>
                    <a:pt x="594" y="469"/>
                    <a:pt x="594" y="306"/>
                  </a:cubicBezTo>
                  <a:cubicBezTo>
                    <a:pt x="594" y="134"/>
                    <a:pt x="460" y="0"/>
                    <a:pt x="297" y="0"/>
                  </a:cubicBezTo>
                  <a:close/>
                </a:path>
              </a:pathLst>
            </a:custGeom>
            <a:solidFill>
              <a:srgbClr val="63798C"/>
            </a:solidFill>
            <a:ln>
              <a:no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152" name="Google Shape;11907;p84">
              <a:extLst>
                <a:ext uri="{FF2B5EF4-FFF2-40B4-BE49-F238E27FC236}">
                  <a16:creationId xmlns:a16="http://schemas.microsoft.com/office/drawing/2014/main" id="{BF21A674-CDF3-A576-68AD-1603586EC480}"/>
                </a:ext>
              </a:extLst>
            </p:cNvPr>
            <p:cNvSpPr/>
            <p:nvPr/>
          </p:nvSpPr>
          <p:spPr>
            <a:xfrm>
              <a:off x="8111941" y="3233277"/>
              <a:ext cx="15861" cy="15835"/>
            </a:xfrm>
            <a:custGeom>
              <a:avLst/>
              <a:gdLst/>
              <a:ahLst/>
              <a:cxnLst/>
              <a:rect l="l" t="t" r="r" b="b"/>
              <a:pathLst>
                <a:path w="604" h="603" extrusionOk="0">
                  <a:moveTo>
                    <a:pt x="307" y="0"/>
                  </a:moveTo>
                  <a:cubicBezTo>
                    <a:pt x="135" y="0"/>
                    <a:pt x="1" y="134"/>
                    <a:pt x="1" y="306"/>
                  </a:cubicBezTo>
                  <a:cubicBezTo>
                    <a:pt x="1" y="469"/>
                    <a:pt x="135" y="603"/>
                    <a:pt x="307" y="603"/>
                  </a:cubicBezTo>
                  <a:cubicBezTo>
                    <a:pt x="470" y="603"/>
                    <a:pt x="604" y="469"/>
                    <a:pt x="604" y="306"/>
                  </a:cubicBezTo>
                  <a:cubicBezTo>
                    <a:pt x="604" y="134"/>
                    <a:pt x="470" y="0"/>
                    <a:pt x="307" y="0"/>
                  </a:cubicBezTo>
                  <a:close/>
                </a:path>
              </a:pathLst>
            </a:custGeom>
            <a:solidFill>
              <a:srgbClr val="63798C"/>
            </a:solidFill>
            <a:ln>
              <a:no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153" name="Google Shape;11908;p84">
              <a:extLst>
                <a:ext uri="{FF2B5EF4-FFF2-40B4-BE49-F238E27FC236}">
                  <a16:creationId xmlns:a16="http://schemas.microsoft.com/office/drawing/2014/main" id="{4DC74651-B607-B450-9C69-61F0AE6A61E6}"/>
                </a:ext>
              </a:extLst>
            </p:cNvPr>
            <p:cNvSpPr/>
            <p:nvPr/>
          </p:nvSpPr>
          <p:spPr>
            <a:xfrm>
              <a:off x="7963415" y="3074693"/>
              <a:ext cx="95534" cy="32694"/>
            </a:xfrm>
            <a:custGeom>
              <a:avLst/>
              <a:gdLst/>
              <a:ahLst/>
              <a:cxnLst/>
              <a:rect l="l" t="t" r="r" b="b"/>
              <a:pathLst>
                <a:path w="3638" h="1245" extrusionOk="0">
                  <a:moveTo>
                    <a:pt x="20" y="0"/>
                  </a:moveTo>
                  <a:lnTo>
                    <a:pt x="20" y="1005"/>
                  </a:lnTo>
                  <a:cubicBezTo>
                    <a:pt x="1" y="1130"/>
                    <a:pt x="97" y="1235"/>
                    <a:pt x="221" y="1244"/>
                  </a:cubicBezTo>
                  <a:lnTo>
                    <a:pt x="3418" y="1244"/>
                  </a:lnTo>
                  <a:cubicBezTo>
                    <a:pt x="3542" y="1235"/>
                    <a:pt x="3638" y="1130"/>
                    <a:pt x="3618" y="1005"/>
                  </a:cubicBezTo>
                  <a:cubicBezTo>
                    <a:pt x="3618" y="996"/>
                    <a:pt x="3618" y="986"/>
                    <a:pt x="3618" y="976"/>
                  </a:cubicBezTo>
                  <a:lnTo>
                    <a:pt x="3618" y="0"/>
                  </a:lnTo>
                  <a:close/>
                </a:path>
              </a:pathLst>
            </a:custGeom>
            <a:solidFill>
              <a:srgbClr val="E3E9ED"/>
            </a:solidFill>
            <a:ln>
              <a:no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154" name="Google Shape;11909;p84">
              <a:extLst>
                <a:ext uri="{FF2B5EF4-FFF2-40B4-BE49-F238E27FC236}">
                  <a16:creationId xmlns:a16="http://schemas.microsoft.com/office/drawing/2014/main" id="{A401F80C-E62A-D39C-8168-33CE08FC7825}"/>
                </a:ext>
              </a:extLst>
            </p:cNvPr>
            <p:cNvSpPr/>
            <p:nvPr/>
          </p:nvSpPr>
          <p:spPr>
            <a:xfrm>
              <a:off x="7987548" y="3074693"/>
              <a:ext cx="71401" cy="32694"/>
            </a:xfrm>
            <a:custGeom>
              <a:avLst/>
              <a:gdLst/>
              <a:ahLst/>
              <a:cxnLst/>
              <a:rect l="l" t="t" r="r" b="b"/>
              <a:pathLst>
                <a:path w="2719" h="1245" extrusionOk="0">
                  <a:moveTo>
                    <a:pt x="1" y="0"/>
                  </a:moveTo>
                  <a:lnTo>
                    <a:pt x="1" y="1244"/>
                  </a:lnTo>
                  <a:lnTo>
                    <a:pt x="2499" y="1244"/>
                  </a:lnTo>
                  <a:cubicBezTo>
                    <a:pt x="2623" y="1235"/>
                    <a:pt x="2719" y="1130"/>
                    <a:pt x="2699" y="1005"/>
                  </a:cubicBezTo>
                  <a:cubicBezTo>
                    <a:pt x="2699" y="996"/>
                    <a:pt x="2699" y="986"/>
                    <a:pt x="2699" y="976"/>
                  </a:cubicBezTo>
                  <a:lnTo>
                    <a:pt x="2699" y="0"/>
                  </a:lnTo>
                  <a:close/>
                </a:path>
              </a:pathLst>
            </a:custGeom>
            <a:solidFill>
              <a:srgbClr val="EFF3F5"/>
            </a:solidFill>
            <a:ln>
              <a:no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155" name="Google Shape;11910;p84">
              <a:extLst>
                <a:ext uri="{FF2B5EF4-FFF2-40B4-BE49-F238E27FC236}">
                  <a16:creationId xmlns:a16="http://schemas.microsoft.com/office/drawing/2014/main" id="{6EE9C4FC-1964-B45A-9AA3-5BF9F3B4635E}"/>
                </a:ext>
              </a:extLst>
            </p:cNvPr>
            <p:cNvSpPr/>
            <p:nvPr/>
          </p:nvSpPr>
          <p:spPr>
            <a:xfrm>
              <a:off x="8139856" y="3161587"/>
              <a:ext cx="32694" cy="94825"/>
            </a:xfrm>
            <a:custGeom>
              <a:avLst/>
              <a:gdLst/>
              <a:ahLst/>
              <a:cxnLst/>
              <a:rect l="l" t="t" r="r" b="b"/>
              <a:pathLst>
                <a:path w="1245" h="3611" extrusionOk="0">
                  <a:moveTo>
                    <a:pt x="1035" y="0"/>
                  </a:moveTo>
                  <a:cubicBezTo>
                    <a:pt x="1025" y="0"/>
                    <a:pt x="1015" y="1"/>
                    <a:pt x="1005" y="3"/>
                  </a:cubicBezTo>
                  <a:lnTo>
                    <a:pt x="0" y="3"/>
                  </a:lnTo>
                  <a:lnTo>
                    <a:pt x="0" y="3611"/>
                  </a:lnTo>
                  <a:lnTo>
                    <a:pt x="1005" y="3611"/>
                  </a:lnTo>
                  <a:lnTo>
                    <a:pt x="1005" y="3601"/>
                  </a:lnTo>
                  <a:cubicBezTo>
                    <a:pt x="1015" y="3603"/>
                    <a:pt x="1025" y="3603"/>
                    <a:pt x="1035" y="3603"/>
                  </a:cubicBezTo>
                  <a:cubicBezTo>
                    <a:pt x="1139" y="3603"/>
                    <a:pt x="1236" y="3514"/>
                    <a:pt x="1244" y="3400"/>
                  </a:cubicBezTo>
                  <a:lnTo>
                    <a:pt x="1244" y="203"/>
                  </a:lnTo>
                  <a:cubicBezTo>
                    <a:pt x="1236" y="90"/>
                    <a:pt x="1139" y="0"/>
                    <a:pt x="1035" y="0"/>
                  </a:cubicBezTo>
                  <a:close/>
                </a:path>
              </a:pathLst>
            </a:custGeom>
            <a:solidFill>
              <a:srgbClr val="E3E9ED"/>
            </a:solidFill>
            <a:ln>
              <a:no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156" name="Google Shape;11911;p84">
              <a:extLst>
                <a:ext uri="{FF2B5EF4-FFF2-40B4-BE49-F238E27FC236}">
                  <a16:creationId xmlns:a16="http://schemas.microsoft.com/office/drawing/2014/main" id="{66C31E47-830D-DD16-3955-A900FB4F13B4}"/>
                </a:ext>
              </a:extLst>
            </p:cNvPr>
            <p:cNvSpPr/>
            <p:nvPr/>
          </p:nvSpPr>
          <p:spPr>
            <a:xfrm>
              <a:off x="8139593" y="3185510"/>
              <a:ext cx="32956" cy="70718"/>
            </a:xfrm>
            <a:custGeom>
              <a:avLst/>
              <a:gdLst/>
              <a:ahLst/>
              <a:cxnLst/>
              <a:rect l="l" t="t" r="r" b="b"/>
              <a:pathLst>
                <a:path w="1255" h="2693" extrusionOk="0">
                  <a:moveTo>
                    <a:pt x="1" y="1"/>
                  </a:moveTo>
                  <a:lnTo>
                    <a:pt x="1" y="2690"/>
                  </a:lnTo>
                  <a:lnTo>
                    <a:pt x="1015" y="2690"/>
                  </a:lnTo>
                  <a:cubicBezTo>
                    <a:pt x="1025" y="2692"/>
                    <a:pt x="1035" y="2692"/>
                    <a:pt x="1045" y="2692"/>
                  </a:cubicBezTo>
                  <a:cubicBezTo>
                    <a:pt x="1149" y="2692"/>
                    <a:pt x="1246" y="2603"/>
                    <a:pt x="1254" y="2489"/>
                  </a:cubicBezTo>
                  <a:lnTo>
                    <a:pt x="1254" y="1"/>
                  </a:lnTo>
                  <a:close/>
                </a:path>
              </a:pathLst>
            </a:custGeom>
            <a:solidFill>
              <a:srgbClr val="EFF3F5"/>
            </a:solidFill>
            <a:ln>
              <a:no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157" name="Google Shape;11912;p84">
              <a:extLst>
                <a:ext uri="{FF2B5EF4-FFF2-40B4-BE49-F238E27FC236}">
                  <a16:creationId xmlns:a16="http://schemas.microsoft.com/office/drawing/2014/main" id="{C016C5DA-9FEF-0104-F0D9-F8A0D92571AE}"/>
                </a:ext>
              </a:extLst>
            </p:cNvPr>
            <p:cNvSpPr/>
            <p:nvPr/>
          </p:nvSpPr>
          <p:spPr>
            <a:xfrm>
              <a:off x="8226803" y="3047303"/>
              <a:ext cx="95534" cy="32694"/>
            </a:xfrm>
            <a:custGeom>
              <a:avLst/>
              <a:gdLst/>
              <a:ahLst/>
              <a:cxnLst/>
              <a:rect l="l" t="t" r="r" b="b"/>
              <a:pathLst>
                <a:path w="3638" h="1245" extrusionOk="0">
                  <a:moveTo>
                    <a:pt x="221" y="0"/>
                  </a:moveTo>
                  <a:cubicBezTo>
                    <a:pt x="96" y="10"/>
                    <a:pt x="1" y="115"/>
                    <a:pt x="20" y="239"/>
                  </a:cubicBezTo>
                  <a:cubicBezTo>
                    <a:pt x="20" y="249"/>
                    <a:pt x="10" y="258"/>
                    <a:pt x="20" y="268"/>
                  </a:cubicBezTo>
                  <a:lnTo>
                    <a:pt x="20" y="1244"/>
                  </a:lnTo>
                  <a:lnTo>
                    <a:pt x="3618" y="1244"/>
                  </a:lnTo>
                  <a:lnTo>
                    <a:pt x="3618" y="239"/>
                  </a:lnTo>
                  <a:cubicBezTo>
                    <a:pt x="3637" y="115"/>
                    <a:pt x="3542" y="10"/>
                    <a:pt x="3417" y="0"/>
                  </a:cubicBezTo>
                  <a:close/>
                </a:path>
              </a:pathLst>
            </a:custGeom>
            <a:solidFill>
              <a:srgbClr val="E3E9ED"/>
            </a:solidFill>
            <a:ln>
              <a:no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158" name="Google Shape;11913;p84">
              <a:extLst>
                <a:ext uri="{FF2B5EF4-FFF2-40B4-BE49-F238E27FC236}">
                  <a16:creationId xmlns:a16="http://schemas.microsoft.com/office/drawing/2014/main" id="{99BB3655-66A2-D77F-07A8-53EB414ACCB3}"/>
                </a:ext>
              </a:extLst>
            </p:cNvPr>
            <p:cNvSpPr/>
            <p:nvPr/>
          </p:nvSpPr>
          <p:spPr>
            <a:xfrm>
              <a:off x="8226803" y="3047303"/>
              <a:ext cx="71401" cy="32930"/>
            </a:xfrm>
            <a:custGeom>
              <a:avLst/>
              <a:gdLst/>
              <a:ahLst/>
              <a:cxnLst/>
              <a:rect l="l" t="t" r="r" b="b"/>
              <a:pathLst>
                <a:path w="2719" h="1254" extrusionOk="0">
                  <a:moveTo>
                    <a:pt x="221" y="0"/>
                  </a:moveTo>
                  <a:cubicBezTo>
                    <a:pt x="96" y="10"/>
                    <a:pt x="1" y="115"/>
                    <a:pt x="20" y="239"/>
                  </a:cubicBezTo>
                  <a:cubicBezTo>
                    <a:pt x="20" y="249"/>
                    <a:pt x="10" y="258"/>
                    <a:pt x="20" y="278"/>
                  </a:cubicBezTo>
                  <a:lnTo>
                    <a:pt x="20" y="1254"/>
                  </a:lnTo>
                  <a:lnTo>
                    <a:pt x="2719" y="1254"/>
                  </a:lnTo>
                  <a:lnTo>
                    <a:pt x="2719" y="0"/>
                  </a:lnTo>
                  <a:close/>
                </a:path>
              </a:pathLst>
            </a:custGeom>
            <a:solidFill>
              <a:srgbClr val="EFF3F5"/>
            </a:solidFill>
            <a:ln>
              <a:noFill/>
            </a:ln>
          </p:spPr>
          <p:txBody>
            <a:bodyPr spcFirstLastPara="1" wrap="square" lIns="91425" tIns="91425" rIns="91425" bIns="91425" anchor="ctr" anchorCtr="0">
              <a:noAutofit/>
            </a:bodyPr>
            <a:lstStyle/>
            <a:p>
              <a:pPr defTabSz="914400">
                <a:buClr>
                  <a:srgbClr val="000000"/>
                </a:buClr>
              </a:pPr>
              <a:endParaRPr sz="1400" kern="0" dirty="0">
                <a:solidFill>
                  <a:srgbClr val="000000"/>
                </a:solidFill>
                <a:latin typeface="Arial"/>
                <a:cs typeface="Arial"/>
                <a:sym typeface="Arial"/>
              </a:endParaRPr>
            </a:p>
          </p:txBody>
        </p:sp>
        <p:sp>
          <p:nvSpPr>
            <p:cNvPr id="159" name="Google Shape;11914;p84">
              <a:extLst>
                <a:ext uri="{FF2B5EF4-FFF2-40B4-BE49-F238E27FC236}">
                  <a16:creationId xmlns:a16="http://schemas.microsoft.com/office/drawing/2014/main" id="{4F5C41B8-D88C-2465-2F4C-DAA2BE8C3B9A}"/>
                </a:ext>
              </a:extLst>
            </p:cNvPr>
            <p:cNvSpPr/>
            <p:nvPr/>
          </p:nvSpPr>
          <p:spPr>
            <a:xfrm>
              <a:off x="8114226" y="2898252"/>
              <a:ext cx="32694" cy="94851"/>
            </a:xfrm>
            <a:custGeom>
              <a:avLst/>
              <a:gdLst/>
              <a:ahLst/>
              <a:cxnLst/>
              <a:rect l="l" t="t" r="r" b="b"/>
              <a:pathLst>
                <a:path w="1245" h="3612" extrusionOk="0">
                  <a:moveTo>
                    <a:pt x="239" y="1"/>
                  </a:moveTo>
                  <a:lnTo>
                    <a:pt x="239" y="10"/>
                  </a:lnTo>
                  <a:cubicBezTo>
                    <a:pt x="229" y="9"/>
                    <a:pt x="220" y="8"/>
                    <a:pt x="210" y="8"/>
                  </a:cubicBezTo>
                  <a:cubicBezTo>
                    <a:pt x="106" y="8"/>
                    <a:pt x="9" y="98"/>
                    <a:pt x="0" y="211"/>
                  </a:cubicBezTo>
                  <a:lnTo>
                    <a:pt x="0" y="3408"/>
                  </a:lnTo>
                  <a:cubicBezTo>
                    <a:pt x="9" y="3522"/>
                    <a:pt x="106" y="3611"/>
                    <a:pt x="210" y="3611"/>
                  </a:cubicBezTo>
                  <a:cubicBezTo>
                    <a:pt x="220" y="3611"/>
                    <a:pt x="229" y="3611"/>
                    <a:pt x="239" y="3609"/>
                  </a:cubicBezTo>
                  <a:lnTo>
                    <a:pt x="1244" y="3609"/>
                  </a:lnTo>
                  <a:lnTo>
                    <a:pt x="1244" y="1"/>
                  </a:lnTo>
                  <a:close/>
                </a:path>
              </a:pathLst>
            </a:custGeom>
            <a:solidFill>
              <a:srgbClr val="E3E9ED"/>
            </a:solidFill>
            <a:ln>
              <a:no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160" name="Google Shape;11915;p84">
              <a:extLst>
                <a:ext uri="{FF2B5EF4-FFF2-40B4-BE49-F238E27FC236}">
                  <a16:creationId xmlns:a16="http://schemas.microsoft.com/office/drawing/2014/main" id="{31855301-FFDD-D018-778D-DD993113DF9A}"/>
                </a:ext>
              </a:extLst>
            </p:cNvPr>
            <p:cNvSpPr/>
            <p:nvPr/>
          </p:nvSpPr>
          <p:spPr>
            <a:xfrm>
              <a:off x="8114226" y="2898252"/>
              <a:ext cx="32930" cy="70902"/>
            </a:xfrm>
            <a:custGeom>
              <a:avLst/>
              <a:gdLst/>
              <a:ahLst/>
              <a:cxnLst/>
              <a:rect l="l" t="t" r="r" b="b"/>
              <a:pathLst>
                <a:path w="1254" h="2700" extrusionOk="0">
                  <a:moveTo>
                    <a:pt x="249" y="1"/>
                  </a:moveTo>
                  <a:lnTo>
                    <a:pt x="239" y="10"/>
                  </a:lnTo>
                  <a:cubicBezTo>
                    <a:pt x="229" y="9"/>
                    <a:pt x="220" y="8"/>
                    <a:pt x="210" y="8"/>
                  </a:cubicBezTo>
                  <a:cubicBezTo>
                    <a:pt x="106" y="8"/>
                    <a:pt x="9" y="98"/>
                    <a:pt x="0" y="211"/>
                  </a:cubicBezTo>
                  <a:lnTo>
                    <a:pt x="0" y="2700"/>
                  </a:lnTo>
                  <a:lnTo>
                    <a:pt x="1254" y="2700"/>
                  </a:lnTo>
                  <a:lnTo>
                    <a:pt x="1254" y="1"/>
                  </a:lnTo>
                  <a:close/>
                </a:path>
              </a:pathLst>
            </a:custGeom>
            <a:solidFill>
              <a:srgbClr val="EFF3F5"/>
            </a:solidFill>
            <a:ln>
              <a:no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grpSp>
    </p:spTree>
    <p:extLst>
      <p:ext uri="{BB962C8B-B14F-4D97-AF65-F5344CB8AC3E}">
        <p14:creationId xmlns:p14="http://schemas.microsoft.com/office/powerpoint/2010/main" val="571755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30DB8AC-EE88-EA36-AF6C-FE0A3881F52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5143500"/>
          </a:xfrm>
          <a:prstGeom prst="rect">
            <a:avLst/>
          </a:prstGeom>
          <a:blipFill>
            <a:blip r:embed="rId4"/>
            <a:stretch>
              <a:fillRect/>
            </a:stretch>
          </a:blipFill>
        </p:spPr>
      </p:pic>
      <p:sp>
        <p:nvSpPr>
          <p:cNvPr id="2" name="Title 1">
            <a:extLst>
              <a:ext uri="{FF2B5EF4-FFF2-40B4-BE49-F238E27FC236}">
                <a16:creationId xmlns:a16="http://schemas.microsoft.com/office/drawing/2014/main" id="{3B3794FC-5CD0-6C3B-AF68-5509B6B6B713}"/>
              </a:ext>
            </a:extLst>
          </p:cNvPr>
          <p:cNvSpPr txBox="1">
            <a:spLocks/>
          </p:cNvSpPr>
          <p:nvPr/>
        </p:nvSpPr>
        <p:spPr>
          <a:xfrm>
            <a:off x="178355" y="107540"/>
            <a:ext cx="8787290" cy="6268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chemeClr val="accent2"/>
                </a:solidFill>
                <a:latin typeface="+mn-lt"/>
                <a:cs typeface="Calibri Light"/>
              </a:rPr>
              <a:t>About Children’s Day Appeal</a:t>
            </a:r>
            <a:endParaRPr lang="en-US" sz="2800" dirty="0">
              <a:solidFill>
                <a:schemeClr val="accent2"/>
              </a:solidFill>
              <a:latin typeface="+mn-lt"/>
              <a:cs typeface="Calibri"/>
            </a:endParaRPr>
          </a:p>
        </p:txBody>
      </p:sp>
      <p:sp>
        <p:nvSpPr>
          <p:cNvPr id="3" name="TextBox 2">
            <a:extLst>
              <a:ext uri="{FF2B5EF4-FFF2-40B4-BE49-F238E27FC236}">
                <a16:creationId xmlns:a16="http://schemas.microsoft.com/office/drawing/2014/main" id="{046454A5-093C-1573-18C3-3101981EA529}"/>
              </a:ext>
            </a:extLst>
          </p:cNvPr>
          <p:cNvSpPr txBox="1"/>
          <p:nvPr/>
        </p:nvSpPr>
        <p:spPr>
          <a:xfrm>
            <a:off x="7977808" y="2864089"/>
            <a:ext cx="1168537" cy="307777"/>
          </a:xfrm>
          <a:prstGeom prst="rect">
            <a:avLst/>
          </a:prstGeom>
          <a:noFill/>
        </p:spPr>
        <p:txBody>
          <a:bodyPr wrap="square" rtlCol="0">
            <a:spAutoFit/>
          </a:bodyPr>
          <a:lstStyle/>
          <a:p>
            <a:r>
              <a:rPr lang="en-US" sz="1400" b="1" dirty="0"/>
              <a:t> CDA website</a:t>
            </a:r>
            <a:endParaRPr lang="en-SG" sz="1400" b="1" dirty="0"/>
          </a:p>
        </p:txBody>
      </p:sp>
      <p:grpSp>
        <p:nvGrpSpPr>
          <p:cNvPr id="55" name="Google Shape;3743;p76">
            <a:extLst>
              <a:ext uri="{FF2B5EF4-FFF2-40B4-BE49-F238E27FC236}">
                <a16:creationId xmlns:a16="http://schemas.microsoft.com/office/drawing/2014/main" id="{C9678F55-2FC6-DBF7-E045-EDDF46E3AA71}"/>
              </a:ext>
            </a:extLst>
          </p:cNvPr>
          <p:cNvGrpSpPr/>
          <p:nvPr/>
        </p:nvGrpSpPr>
        <p:grpSpPr>
          <a:xfrm>
            <a:off x="254946" y="1502854"/>
            <a:ext cx="7720517" cy="1551303"/>
            <a:chOff x="4411970" y="3139194"/>
            <a:chExt cx="710520" cy="98353"/>
          </a:xfrm>
          <a:solidFill>
            <a:schemeClr val="accent5">
              <a:lumMod val="40000"/>
              <a:lumOff val="60000"/>
            </a:schemeClr>
          </a:solidFill>
        </p:grpSpPr>
        <p:sp>
          <p:nvSpPr>
            <p:cNvPr id="56" name="Google Shape;3744;p76">
              <a:extLst>
                <a:ext uri="{FF2B5EF4-FFF2-40B4-BE49-F238E27FC236}">
                  <a16:creationId xmlns:a16="http://schemas.microsoft.com/office/drawing/2014/main" id="{FC60BC08-D7A8-9D22-4754-C457FC525B47}"/>
                </a:ext>
              </a:extLst>
            </p:cNvPr>
            <p:cNvSpPr/>
            <p:nvPr/>
          </p:nvSpPr>
          <p:spPr>
            <a:xfrm>
              <a:off x="4411970" y="3139194"/>
              <a:ext cx="710520" cy="98034"/>
            </a:xfrm>
            <a:custGeom>
              <a:avLst/>
              <a:gdLst/>
              <a:ahLst/>
              <a:cxnLst/>
              <a:rect l="l" t="t" r="r" b="b"/>
              <a:pathLst>
                <a:path w="15736" h="2600" extrusionOk="0">
                  <a:moveTo>
                    <a:pt x="201" y="1"/>
                  </a:moveTo>
                  <a:cubicBezTo>
                    <a:pt x="90" y="1"/>
                    <a:pt x="1" y="90"/>
                    <a:pt x="1" y="201"/>
                  </a:cubicBezTo>
                  <a:lnTo>
                    <a:pt x="1" y="2400"/>
                  </a:lnTo>
                  <a:cubicBezTo>
                    <a:pt x="1" y="2510"/>
                    <a:pt x="90" y="2600"/>
                    <a:pt x="201" y="2600"/>
                  </a:cubicBezTo>
                  <a:lnTo>
                    <a:pt x="15537" y="2600"/>
                  </a:lnTo>
                  <a:cubicBezTo>
                    <a:pt x="15646" y="2600"/>
                    <a:pt x="15735" y="2510"/>
                    <a:pt x="15735" y="2400"/>
                  </a:cubicBezTo>
                  <a:lnTo>
                    <a:pt x="15735" y="201"/>
                  </a:lnTo>
                  <a:cubicBezTo>
                    <a:pt x="15735" y="90"/>
                    <a:pt x="15646" y="1"/>
                    <a:pt x="15537" y="1"/>
                  </a:cubicBezTo>
                  <a:close/>
                </a:path>
              </a:pathLst>
            </a:custGeom>
            <a:solidFill>
              <a:schemeClr val="accent5">
                <a:lumMod val="20000"/>
                <a:lumOff val="80000"/>
              </a:schemeClr>
            </a:solidFill>
            <a:ln>
              <a:noFill/>
            </a:ln>
          </p:spPr>
          <p:txBody>
            <a:bodyPr spcFirstLastPara="1" wrap="square" lIns="91425" tIns="91425" rIns="91425" bIns="91425" anchor="ctr" anchorCtr="0">
              <a:noAutofit/>
            </a:bodyPr>
            <a:lstStyle/>
            <a:p>
              <a:pPr lvl="5" indent="-285750" defTabSz="711200">
                <a:spcBef>
                  <a:spcPct val="0"/>
                </a:spcBef>
                <a:spcAft>
                  <a:spcPct val="15000"/>
                </a:spcAft>
                <a:buFont typeface="Arial" panose="020B0604020202020204" pitchFamily="34" charset="0"/>
                <a:buChar char="•"/>
              </a:pPr>
              <a:r>
                <a:rPr lang="en-US" dirty="0"/>
                <a:t>On Children’s Day, </a:t>
              </a:r>
              <a:r>
                <a:rPr lang="en-US" kern="1200" dirty="0"/>
                <a:t>students from kindergartens and primary schools are encouraged to help other children who need our support. </a:t>
              </a:r>
            </a:p>
            <a:p>
              <a:pPr lvl="5" indent="-285750" defTabSz="711200">
                <a:spcBef>
                  <a:spcPct val="0"/>
                </a:spcBef>
                <a:spcAft>
                  <a:spcPct val="15000"/>
                </a:spcAft>
                <a:buFont typeface="Arial" panose="020B0604020202020204" pitchFamily="34" charset="0"/>
                <a:buChar char="•"/>
              </a:pPr>
              <a:r>
                <a:rPr lang="en-US" dirty="0"/>
                <a:t>Through Children’s Day Appeal, students learn to care for and share with other children from a young age.</a:t>
              </a:r>
              <a:endParaRPr lang="en-US" kern="1200" dirty="0"/>
            </a:p>
          </p:txBody>
        </p:sp>
        <p:sp>
          <p:nvSpPr>
            <p:cNvPr id="57" name="Google Shape;3745;p76">
              <a:extLst>
                <a:ext uri="{FF2B5EF4-FFF2-40B4-BE49-F238E27FC236}">
                  <a16:creationId xmlns:a16="http://schemas.microsoft.com/office/drawing/2014/main" id="{20C3DE42-1103-A674-6D09-793F776D456F}"/>
                </a:ext>
              </a:extLst>
            </p:cNvPr>
            <p:cNvSpPr/>
            <p:nvPr/>
          </p:nvSpPr>
          <p:spPr>
            <a:xfrm>
              <a:off x="4412115" y="3139514"/>
              <a:ext cx="182662" cy="98034"/>
            </a:xfrm>
            <a:custGeom>
              <a:avLst/>
              <a:gdLst/>
              <a:ahLst/>
              <a:cxnLst/>
              <a:rect l="l" t="t" r="r" b="b"/>
              <a:pathLst>
                <a:path w="3721" h="2600" extrusionOk="0">
                  <a:moveTo>
                    <a:pt x="201" y="1"/>
                  </a:moveTo>
                  <a:cubicBezTo>
                    <a:pt x="90" y="1"/>
                    <a:pt x="1" y="90"/>
                    <a:pt x="1" y="201"/>
                  </a:cubicBezTo>
                  <a:lnTo>
                    <a:pt x="1" y="2400"/>
                  </a:lnTo>
                  <a:cubicBezTo>
                    <a:pt x="1" y="2510"/>
                    <a:pt x="90" y="2600"/>
                    <a:pt x="201" y="2600"/>
                  </a:cubicBezTo>
                  <a:lnTo>
                    <a:pt x="3721" y="2600"/>
                  </a:lnTo>
                  <a:lnTo>
                    <a:pt x="2925" y="1693"/>
                  </a:lnTo>
                  <a:lnTo>
                    <a:pt x="2925" y="1"/>
                  </a:lnTo>
                  <a:close/>
                </a:path>
              </a:pathLst>
            </a:custGeom>
            <a:solidFill>
              <a:schemeClr val="accent5">
                <a:lumMod val="40000"/>
                <a:lumOff val="60000"/>
              </a:schemeClr>
            </a:solidFill>
            <a:ln>
              <a:noFill/>
            </a:ln>
          </p:spPr>
          <p:txBody>
            <a:bodyPr spcFirstLastPara="1" wrap="square" lIns="91425" tIns="91425" rIns="91425" bIns="91425" anchor="ctr" anchorCtr="0">
              <a:noAutofit/>
            </a:bodyPr>
            <a:lstStyle/>
            <a:p>
              <a:pPr defTabSz="914400">
                <a:buClr>
                  <a:srgbClr val="000000"/>
                </a:buClr>
              </a:pPr>
              <a:r>
                <a:rPr lang="en-US" kern="0" dirty="0">
                  <a:solidFill>
                    <a:srgbClr val="000000"/>
                  </a:solidFill>
                  <a:cs typeface="Arial"/>
                  <a:sym typeface="Arial"/>
                </a:rPr>
                <a:t>Objectives</a:t>
              </a:r>
              <a:endParaRPr kern="0" dirty="0">
                <a:solidFill>
                  <a:srgbClr val="000000"/>
                </a:solidFill>
                <a:cs typeface="Arial"/>
                <a:sym typeface="Arial"/>
              </a:endParaRPr>
            </a:p>
          </p:txBody>
        </p:sp>
      </p:grpSp>
      <p:grpSp>
        <p:nvGrpSpPr>
          <p:cNvPr id="58" name="Google Shape;3743;p76">
            <a:extLst>
              <a:ext uri="{FF2B5EF4-FFF2-40B4-BE49-F238E27FC236}">
                <a16:creationId xmlns:a16="http://schemas.microsoft.com/office/drawing/2014/main" id="{62D44CA9-66A4-4A72-07A3-800DAF5D3BF3}"/>
              </a:ext>
            </a:extLst>
          </p:cNvPr>
          <p:cNvGrpSpPr/>
          <p:nvPr/>
        </p:nvGrpSpPr>
        <p:grpSpPr>
          <a:xfrm>
            <a:off x="258864" y="3171078"/>
            <a:ext cx="7718945" cy="717926"/>
            <a:chOff x="4411970" y="3081192"/>
            <a:chExt cx="710520" cy="167665"/>
          </a:xfrm>
          <a:solidFill>
            <a:schemeClr val="accent4">
              <a:lumMod val="40000"/>
              <a:lumOff val="60000"/>
            </a:schemeClr>
          </a:solidFill>
        </p:grpSpPr>
        <p:sp>
          <p:nvSpPr>
            <p:cNvPr id="59" name="Google Shape;3744;p76">
              <a:extLst>
                <a:ext uri="{FF2B5EF4-FFF2-40B4-BE49-F238E27FC236}">
                  <a16:creationId xmlns:a16="http://schemas.microsoft.com/office/drawing/2014/main" id="{43758C82-86CD-32F2-C291-1E94920ACAE1}"/>
                </a:ext>
              </a:extLst>
            </p:cNvPr>
            <p:cNvSpPr/>
            <p:nvPr/>
          </p:nvSpPr>
          <p:spPr>
            <a:xfrm>
              <a:off x="4411970" y="3081192"/>
              <a:ext cx="710520" cy="167664"/>
            </a:xfrm>
            <a:custGeom>
              <a:avLst/>
              <a:gdLst/>
              <a:ahLst/>
              <a:cxnLst/>
              <a:rect l="l" t="t" r="r" b="b"/>
              <a:pathLst>
                <a:path w="15736" h="2600" extrusionOk="0">
                  <a:moveTo>
                    <a:pt x="201" y="1"/>
                  </a:moveTo>
                  <a:cubicBezTo>
                    <a:pt x="90" y="1"/>
                    <a:pt x="1" y="90"/>
                    <a:pt x="1" y="201"/>
                  </a:cubicBezTo>
                  <a:lnTo>
                    <a:pt x="1" y="2400"/>
                  </a:lnTo>
                  <a:cubicBezTo>
                    <a:pt x="1" y="2510"/>
                    <a:pt x="90" y="2600"/>
                    <a:pt x="201" y="2600"/>
                  </a:cubicBezTo>
                  <a:lnTo>
                    <a:pt x="15537" y="2600"/>
                  </a:lnTo>
                  <a:cubicBezTo>
                    <a:pt x="15646" y="2600"/>
                    <a:pt x="15735" y="2510"/>
                    <a:pt x="15735" y="2400"/>
                  </a:cubicBezTo>
                  <a:lnTo>
                    <a:pt x="15735" y="201"/>
                  </a:lnTo>
                  <a:cubicBezTo>
                    <a:pt x="15735" y="90"/>
                    <a:pt x="15646" y="1"/>
                    <a:pt x="15537" y="1"/>
                  </a:cubicBezTo>
                  <a:close/>
                </a:path>
              </a:pathLst>
            </a:custGeom>
            <a:solidFill>
              <a:srgbClr val="FFCCCC"/>
            </a:solidFill>
            <a:ln>
              <a:noFill/>
            </a:ln>
          </p:spPr>
          <p:txBody>
            <a:bodyPr spcFirstLastPara="1" wrap="square" lIns="91425" tIns="91425" rIns="91425" bIns="91425" anchor="ctr" anchorCtr="0">
              <a:noAutofit/>
            </a:bodyPr>
            <a:lstStyle/>
            <a:p>
              <a:pPr defTabSz="914400">
                <a:buClr>
                  <a:srgbClr val="000000"/>
                </a:buClr>
              </a:pPr>
              <a:r>
                <a:rPr lang="en-US" kern="0" dirty="0" err="1">
                  <a:latin typeface="Arial"/>
                  <a:cs typeface="Arial"/>
                  <a:sym typeface="Arial"/>
                </a:rPr>
                <a:t>Sts</a:t>
              </a:r>
              <a:r>
                <a:rPr lang="en-US" kern="0" dirty="0">
                  <a:latin typeface="Arial"/>
                  <a:cs typeface="Arial"/>
                  <a:sym typeface="Arial"/>
                </a:rPr>
                <a:t>                       </a:t>
              </a:r>
              <a:r>
                <a:rPr lang="en-US" b="1" kern="0" dirty="0">
                  <a:cs typeface="Arial"/>
                  <a:sym typeface="Arial"/>
                </a:rPr>
                <a:t>100% </a:t>
              </a:r>
              <a:r>
                <a:rPr lang="en-US" kern="0" dirty="0">
                  <a:cs typeface="Arial"/>
                  <a:sym typeface="Arial"/>
                </a:rPr>
                <a:t>of your donations will support persons who need help.</a:t>
              </a:r>
              <a:endParaRPr lang="en-SG" dirty="0"/>
            </a:p>
          </p:txBody>
        </p:sp>
        <p:sp>
          <p:nvSpPr>
            <p:cNvPr id="60" name="Google Shape;3745;p76">
              <a:extLst>
                <a:ext uri="{FF2B5EF4-FFF2-40B4-BE49-F238E27FC236}">
                  <a16:creationId xmlns:a16="http://schemas.microsoft.com/office/drawing/2014/main" id="{B4769E6C-6C27-D49F-0CA4-450F4592A9C0}"/>
                </a:ext>
              </a:extLst>
            </p:cNvPr>
            <p:cNvSpPr/>
            <p:nvPr/>
          </p:nvSpPr>
          <p:spPr>
            <a:xfrm>
              <a:off x="4411970" y="3081193"/>
              <a:ext cx="182699" cy="167664"/>
            </a:xfrm>
            <a:custGeom>
              <a:avLst/>
              <a:gdLst/>
              <a:ahLst/>
              <a:cxnLst/>
              <a:rect l="l" t="t" r="r" b="b"/>
              <a:pathLst>
                <a:path w="3721" h="2600" extrusionOk="0">
                  <a:moveTo>
                    <a:pt x="201" y="1"/>
                  </a:moveTo>
                  <a:cubicBezTo>
                    <a:pt x="90" y="1"/>
                    <a:pt x="1" y="90"/>
                    <a:pt x="1" y="201"/>
                  </a:cubicBezTo>
                  <a:lnTo>
                    <a:pt x="1" y="2400"/>
                  </a:lnTo>
                  <a:cubicBezTo>
                    <a:pt x="1" y="2510"/>
                    <a:pt x="90" y="2600"/>
                    <a:pt x="201" y="2600"/>
                  </a:cubicBezTo>
                  <a:lnTo>
                    <a:pt x="3721" y="2600"/>
                  </a:lnTo>
                  <a:lnTo>
                    <a:pt x="2925" y="1693"/>
                  </a:lnTo>
                  <a:lnTo>
                    <a:pt x="2925" y="1"/>
                  </a:lnTo>
                  <a:close/>
                </a:path>
              </a:pathLst>
            </a:custGeom>
            <a:solidFill>
              <a:srgbClr val="FF9999"/>
            </a:solidFill>
            <a:ln>
              <a:noFill/>
            </a:ln>
          </p:spPr>
          <p:txBody>
            <a:bodyPr spcFirstLastPara="1" wrap="square" lIns="91425" tIns="91425" rIns="91425" bIns="91425" anchor="ctr" anchorCtr="0">
              <a:noAutofit/>
            </a:bodyPr>
            <a:lstStyle/>
            <a:p>
              <a:pPr defTabSz="914400">
                <a:buClr>
                  <a:srgbClr val="000000"/>
                </a:buClr>
              </a:pPr>
              <a:r>
                <a:rPr lang="en-US" kern="0" dirty="0">
                  <a:solidFill>
                    <a:srgbClr val="000000"/>
                  </a:solidFill>
                  <a:cs typeface="Arial"/>
                  <a:sym typeface="Arial"/>
                </a:rPr>
                <a:t>Your help is important</a:t>
              </a:r>
            </a:p>
          </p:txBody>
        </p:sp>
      </p:grpSp>
      <p:grpSp>
        <p:nvGrpSpPr>
          <p:cNvPr id="61" name="Google Shape;3743;p76">
            <a:extLst>
              <a:ext uri="{FF2B5EF4-FFF2-40B4-BE49-F238E27FC236}">
                <a16:creationId xmlns:a16="http://schemas.microsoft.com/office/drawing/2014/main" id="{7BC3891D-8114-A122-013D-994668ECE9B8}"/>
              </a:ext>
            </a:extLst>
          </p:cNvPr>
          <p:cNvGrpSpPr/>
          <p:nvPr/>
        </p:nvGrpSpPr>
        <p:grpSpPr>
          <a:xfrm>
            <a:off x="258864" y="621782"/>
            <a:ext cx="7718944" cy="717921"/>
            <a:chOff x="4411970" y="3131456"/>
            <a:chExt cx="710520" cy="117400"/>
          </a:xfrm>
          <a:solidFill>
            <a:schemeClr val="accent2">
              <a:lumMod val="20000"/>
              <a:lumOff val="80000"/>
            </a:schemeClr>
          </a:solidFill>
        </p:grpSpPr>
        <p:sp>
          <p:nvSpPr>
            <p:cNvPr id="62" name="Google Shape;3744;p76">
              <a:extLst>
                <a:ext uri="{FF2B5EF4-FFF2-40B4-BE49-F238E27FC236}">
                  <a16:creationId xmlns:a16="http://schemas.microsoft.com/office/drawing/2014/main" id="{D4407548-B920-20D5-B023-1F36E8990683}"/>
                </a:ext>
              </a:extLst>
            </p:cNvPr>
            <p:cNvSpPr/>
            <p:nvPr/>
          </p:nvSpPr>
          <p:spPr>
            <a:xfrm>
              <a:off x="4411970" y="3131456"/>
              <a:ext cx="710520" cy="117397"/>
            </a:xfrm>
            <a:custGeom>
              <a:avLst/>
              <a:gdLst/>
              <a:ahLst/>
              <a:cxnLst/>
              <a:rect l="l" t="t" r="r" b="b"/>
              <a:pathLst>
                <a:path w="15736" h="2600" extrusionOk="0">
                  <a:moveTo>
                    <a:pt x="201" y="1"/>
                  </a:moveTo>
                  <a:cubicBezTo>
                    <a:pt x="90" y="1"/>
                    <a:pt x="1" y="90"/>
                    <a:pt x="1" y="201"/>
                  </a:cubicBezTo>
                  <a:lnTo>
                    <a:pt x="1" y="2400"/>
                  </a:lnTo>
                  <a:cubicBezTo>
                    <a:pt x="1" y="2510"/>
                    <a:pt x="90" y="2600"/>
                    <a:pt x="201" y="2600"/>
                  </a:cubicBezTo>
                  <a:lnTo>
                    <a:pt x="15537" y="2600"/>
                  </a:lnTo>
                  <a:cubicBezTo>
                    <a:pt x="15646" y="2600"/>
                    <a:pt x="15735" y="2510"/>
                    <a:pt x="15735" y="2400"/>
                  </a:cubicBezTo>
                  <a:lnTo>
                    <a:pt x="15735" y="201"/>
                  </a:lnTo>
                  <a:cubicBezTo>
                    <a:pt x="15735" y="90"/>
                    <a:pt x="15646" y="1"/>
                    <a:pt x="15537" y="1"/>
                  </a:cubicBezTo>
                  <a:close/>
                </a:path>
              </a:pathLst>
            </a:custGeom>
            <a:solidFill>
              <a:schemeClr val="accent2">
                <a:lumMod val="20000"/>
                <a:lumOff val="80000"/>
              </a:schemeClr>
            </a:solidFill>
            <a:ln>
              <a:noFill/>
            </a:ln>
          </p:spPr>
          <p:txBody>
            <a:bodyPr spcFirstLastPara="1" wrap="square" lIns="91425" tIns="91425" rIns="91425" bIns="91425" anchor="ctr" anchorCtr="0">
              <a:noAutofit/>
            </a:bodyPr>
            <a:lstStyle/>
            <a:p>
              <a:pPr defTabSz="914400">
                <a:buClr>
                  <a:srgbClr val="000000"/>
                </a:buClr>
              </a:pPr>
              <a:r>
                <a:rPr lang="en-US" sz="1400" kern="0" dirty="0" err="1">
                  <a:solidFill>
                    <a:srgbClr val="000000"/>
                  </a:solidFill>
                  <a:latin typeface="Arial"/>
                  <a:cs typeface="Arial"/>
                  <a:sym typeface="Arial"/>
                </a:rPr>
                <a:t>Sts</a:t>
              </a:r>
              <a:r>
                <a:rPr lang="en-US" sz="1400" kern="0" dirty="0">
                  <a:solidFill>
                    <a:srgbClr val="000000"/>
                  </a:solidFill>
                  <a:latin typeface="Arial"/>
                  <a:cs typeface="Arial"/>
                  <a:sym typeface="Arial"/>
                </a:rPr>
                <a:t>                                </a:t>
              </a:r>
              <a:r>
                <a:rPr lang="en-US" kern="0" dirty="0">
                  <a:solidFill>
                    <a:srgbClr val="000000"/>
                  </a:solidFill>
                  <a:cs typeface="Arial"/>
                  <a:sym typeface="Arial"/>
                </a:rPr>
                <a:t>Started in 1984</a:t>
              </a:r>
              <a:endParaRPr kern="0" dirty="0">
                <a:solidFill>
                  <a:srgbClr val="FF0000"/>
                </a:solidFill>
                <a:cs typeface="Arial"/>
                <a:sym typeface="Arial"/>
              </a:endParaRPr>
            </a:p>
          </p:txBody>
        </p:sp>
        <p:sp>
          <p:nvSpPr>
            <p:cNvPr id="63" name="Google Shape;3745;p76">
              <a:extLst>
                <a:ext uri="{FF2B5EF4-FFF2-40B4-BE49-F238E27FC236}">
                  <a16:creationId xmlns:a16="http://schemas.microsoft.com/office/drawing/2014/main" id="{D25E02B8-457F-CD1F-F49F-25344D050EE4}"/>
                </a:ext>
              </a:extLst>
            </p:cNvPr>
            <p:cNvSpPr/>
            <p:nvPr/>
          </p:nvSpPr>
          <p:spPr>
            <a:xfrm>
              <a:off x="4411970" y="3131459"/>
              <a:ext cx="182484" cy="117397"/>
            </a:xfrm>
            <a:custGeom>
              <a:avLst/>
              <a:gdLst/>
              <a:ahLst/>
              <a:cxnLst/>
              <a:rect l="l" t="t" r="r" b="b"/>
              <a:pathLst>
                <a:path w="3721" h="2600" extrusionOk="0">
                  <a:moveTo>
                    <a:pt x="201" y="1"/>
                  </a:moveTo>
                  <a:cubicBezTo>
                    <a:pt x="90" y="1"/>
                    <a:pt x="1" y="90"/>
                    <a:pt x="1" y="201"/>
                  </a:cubicBezTo>
                  <a:lnTo>
                    <a:pt x="1" y="2400"/>
                  </a:lnTo>
                  <a:cubicBezTo>
                    <a:pt x="1" y="2510"/>
                    <a:pt x="90" y="2600"/>
                    <a:pt x="201" y="2600"/>
                  </a:cubicBezTo>
                  <a:lnTo>
                    <a:pt x="3721" y="2600"/>
                  </a:lnTo>
                  <a:lnTo>
                    <a:pt x="2925" y="1693"/>
                  </a:lnTo>
                  <a:lnTo>
                    <a:pt x="2925" y="1"/>
                  </a:lnTo>
                  <a:close/>
                </a:path>
              </a:pathLst>
            </a:custGeom>
            <a:solidFill>
              <a:srgbClr val="FFCC99"/>
            </a:solidFill>
            <a:ln>
              <a:noFill/>
            </a:ln>
          </p:spPr>
          <p:txBody>
            <a:bodyPr spcFirstLastPara="1" wrap="square" lIns="91425" tIns="91425" rIns="91425" bIns="91425" anchor="ctr" anchorCtr="0">
              <a:noAutofit/>
            </a:bodyPr>
            <a:lstStyle/>
            <a:p>
              <a:pPr defTabSz="914400">
                <a:buClr>
                  <a:srgbClr val="000000"/>
                </a:buClr>
              </a:pPr>
              <a:r>
                <a:rPr lang="en-US" kern="0" dirty="0">
                  <a:solidFill>
                    <a:srgbClr val="000000"/>
                  </a:solidFill>
                  <a:cs typeface="Arial"/>
                  <a:sym typeface="Arial"/>
                </a:rPr>
                <a:t>Beginning</a:t>
              </a:r>
              <a:endParaRPr kern="0" dirty="0">
                <a:solidFill>
                  <a:srgbClr val="000000"/>
                </a:solidFill>
                <a:cs typeface="Arial"/>
                <a:sym typeface="Arial"/>
              </a:endParaRPr>
            </a:p>
          </p:txBody>
        </p:sp>
      </p:grpSp>
      <p:pic>
        <p:nvPicPr>
          <p:cNvPr id="7" name="Picture 6">
            <a:extLst>
              <a:ext uri="{FF2B5EF4-FFF2-40B4-BE49-F238E27FC236}">
                <a16:creationId xmlns:a16="http://schemas.microsoft.com/office/drawing/2014/main" id="{44E02FA9-F871-2501-0F06-D7A0557E7C9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142033" y="3157120"/>
            <a:ext cx="903512" cy="982118"/>
          </a:xfrm>
          <a:prstGeom prst="rect">
            <a:avLst/>
          </a:prstGeom>
        </p:spPr>
      </p:pic>
    </p:spTree>
    <p:extLst>
      <p:ext uri="{BB962C8B-B14F-4D97-AF65-F5344CB8AC3E}">
        <p14:creationId xmlns:p14="http://schemas.microsoft.com/office/powerpoint/2010/main" val="33405936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747BC24-4BFE-4767-1EAA-7A29DC2C7B3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5143500"/>
          </a:xfrm>
          <a:prstGeom prst="rect">
            <a:avLst/>
          </a:prstGeom>
          <a:blipFill>
            <a:blip r:embed="rId4"/>
            <a:stretch>
              <a:fillRect/>
            </a:stretch>
          </a:blipFill>
        </p:spPr>
      </p:pic>
      <p:sp>
        <p:nvSpPr>
          <p:cNvPr id="2" name="Title 1">
            <a:extLst>
              <a:ext uri="{FF2B5EF4-FFF2-40B4-BE49-F238E27FC236}">
                <a16:creationId xmlns:a16="http://schemas.microsoft.com/office/drawing/2014/main" id="{BB19E162-3CB1-EB1C-6049-369A20388702}"/>
              </a:ext>
            </a:extLst>
          </p:cNvPr>
          <p:cNvSpPr txBox="1">
            <a:spLocks/>
          </p:cNvSpPr>
          <p:nvPr/>
        </p:nvSpPr>
        <p:spPr>
          <a:xfrm>
            <a:off x="249383" y="261257"/>
            <a:ext cx="8896470" cy="663727"/>
          </a:xfrm>
          <a:prstGeom prst="rect">
            <a:avLst/>
          </a:prstGeom>
        </p:spPr>
        <p:txBody>
          <a:bodyPr vert="horz" lIns="91440" tIns="45720" rIns="91440" bIns="45720" rtlCol="0" anchor="b">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endParaRPr lang="en-US" sz="3200" dirty="0">
              <a:solidFill>
                <a:schemeClr val="accent2"/>
              </a:solidFill>
              <a:latin typeface="+mn-lt"/>
              <a:cs typeface="Calibri"/>
            </a:endParaRPr>
          </a:p>
        </p:txBody>
      </p:sp>
      <p:sp>
        <p:nvSpPr>
          <p:cNvPr id="7" name="Title 1">
            <a:extLst>
              <a:ext uri="{FF2B5EF4-FFF2-40B4-BE49-F238E27FC236}">
                <a16:creationId xmlns:a16="http://schemas.microsoft.com/office/drawing/2014/main" id="{205DD8CF-615F-C683-B4D1-C9B8A691F7DF}"/>
              </a:ext>
            </a:extLst>
          </p:cNvPr>
          <p:cNvSpPr txBox="1">
            <a:spLocks/>
          </p:cNvSpPr>
          <p:nvPr/>
        </p:nvSpPr>
        <p:spPr>
          <a:xfrm>
            <a:off x="1853" y="616348"/>
            <a:ext cx="9140294" cy="6268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b="1" dirty="0">
                <a:solidFill>
                  <a:schemeClr val="accent2"/>
                </a:solidFill>
                <a:latin typeface="+mn-lt"/>
                <a:cs typeface="Calibri"/>
              </a:rPr>
              <a:t>All of your donations will improve the lives of</a:t>
            </a:r>
          </a:p>
        </p:txBody>
      </p:sp>
      <p:sp>
        <p:nvSpPr>
          <p:cNvPr id="38" name="Rectangle 37">
            <a:extLst>
              <a:ext uri="{FF2B5EF4-FFF2-40B4-BE49-F238E27FC236}">
                <a16:creationId xmlns:a16="http://schemas.microsoft.com/office/drawing/2014/main" id="{BD0DD9F7-E848-2B7C-8C89-8AE1211DD82E}"/>
              </a:ext>
            </a:extLst>
          </p:cNvPr>
          <p:cNvSpPr/>
          <p:nvPr/>
        </p:nvSpPr>
        <p:spPr>
          <a:xfrm>
            <a:off x="1853" y="3121967"/>
            <a:ext cx="1956416" cy="830997"/>
          </a:xfrm>
          <a:prstGeom prst="rect">
            <a:avLst/>
          </a:prstGeom>
          <a:solidFill>
            <a:srgbClr val="5362A7"/>
          </a:solidFill>
          <a:ln>
            <a:noFill/>
          </a:ln>
        </p:spPr>
        <p:txBody>
          <a:bodyPr wrap="square" lIns="91440" tIns="45720" rIns="91440" bIns="45720">
            <a:spAutoFit/>
          </a:bodyPr>
          <a:lstStyle/>
          <a:p>
            <a:pPr algn="ctr"/>
            <a:r>
              <a:rPr lang="en-US" sz="1600" b="1" dirty="0">
                <a:ln w="0"/>
                <a:solidFill>
                  <a:schemeClr val="bg1"/>
                </a:solidFill>
                <a:effectLst>
                  <a:outerShdw blurRad="38100" dist="25400" dir="5400000" algn="ctr" rotWithShape="0">
                    <a:srgbClr val="6E747A">
                      <a:alpha val="43000"/>
                    </a:srgbClr>
                  </a:outerShdw>
                </a:effectLst>
              </a:rPr>
              <a:t>Children with </a:t>
            </a:r>
          </a:p>
          <a:p>
            <a:pPr algn="ctr"/>
            <a:r>
              <a:rPr lang="en-US" sz="1600" b="1" dirty="0">
                <a:ln w="0"/>
                <a:solidFill>
                  <a:schemeClr val="bg1"/>
                </a:solidFill>
                <a:effectLst>
                  <a:outerShdw blurRad="38100" dist="25400" dir="5400000" algn="ctr" rotWithShape="0">
                    <a:srgbClr val="6E747A">
                      <a:alpha val="43000"/>
                    </a:srgbClr>
                  </a:outerShdw>
                </a:effectLst>
              </a:rPr>
              <a:t>special needs </a:t>
            </a:r>
          </a:p>
          <a:p>
            <a:pPr algn="ctr"/>
            <a:r>
              <a:rPr lang="en-US" sz="1600" b="1" dirty="0">
                <a:ln w="0"/>
                <a:solidFill>
                  <a:schemeClr val="bg1"/>
                </a:solidFill>
                <a:effectLst>
                  <a:outerShdw blurRad="38100" dist="25400" dir="5400000" algn="ctr" rotWithShape="0">
                    <a:srgbClr val="6E747A">
                      <a:alpha val="43000"/>
                    </a:srgbClr>
                  </a:outerShdw>
                </a:effectLst>
              </a:rPr>
              <a:t>and Youth at-risk</a:t>
            </a:r>
            <a:endParaRPr lang="en-US" sz="1600" b="1" strike="sngStrike" dirty="0">
              <a:ln w="0"/>
              <a:solidFill>
                <a:schemeClr val="bg1"/>
              </a:solidFill>
              <a:effectLst>
                <a:outerShdw blurRad="38100" dist="25400" dir="5400000" algn="ctr" rotWithShape="0">
                  <a:srgbClr val="6E747A">
                    <a:alpha val="43000"/>
                  </a:srgbClr>
                </a:outerShdw>
              </a:effectLst>
            </a:endParaRPr>
          </a:p>
        </p:txBody>
      </p:sp>
      <p:sp>
        <p:nvSpPr>
          <p:cNvPr id="39" name="Rectangle 38">
            <a:extLst>
              <a:ext uri="{FF2B5EF4-FFF2-40B4-BE49-F238E27FC236}">
                <a16:creationId xmlns:a16="http://schemas.microsoft.com/office/drawing/2014/main" id="{7149140C-71FA-6215-4808-E1077FF65C21}"/>
              </a:ext>
            </a:extLst>
          </p:cNvPr>
          <p:cNvSpPr/>
          <p:nvPr/>
        </p:nvSpPr>
        <p:spPr>
          <a:xfrm>
            <a:off x="7453874" y="3121967"/>
            <a:ext cx="1688273" cy="830997"/>
          </a:xfrm>
          <a:prstGeom prst="rect">
            <a:avLst/>
          </a:prstGeom>
          <a:solidFill>
            <a:srgbClr val="5362A7"/>
          </a:solidFill>
          <a:ln>
            <a:noFill/>
          </a:ln>
        </p:spPr>
        <p:txBody>
          <a:bodyPr wrap="square" lIns="91440" tIns="45720" rIns="91440" bIns="45720">
            <a:spAutoFit/>
          </a:bodyPr>
          <a:lstStyle/>
          <a:p>
            <a:pPr algn="ctr"/>
            <a:r>
              <a:rPr lang="en-US" sz="1600" b="1" dirty="0">
                <a:ln w="0"/>
                <a:solidFill>
                  <a:schemeClr val="bg1"/>
                </a:solidFill>
                <a:effectLst>
                  <a:outerShdw blurRad="38100" dist="25400" dir="5400000" algn="ctr" rotWithShape="0">
                    <a:srgbClr val="6E747A">
                      <a:alpha val="43000"/>
                    </a:srgbClr>
                  </a:outerShdw>
                </a:effectLst>
              </a:rPr>
              <a:t>Adults with disabilities</a:t>
            </a:r>
          </a:p>
          <a:p>
            <a:pPr algn="ctr"/>
            <a:endParaRPr lang="en-US" sz="1600" b="1" strike="sngStrike" dirty="0">
              <a:ln w="0"/>
              <a:solidFill>
                <a:schemeClr val="bg1"/>
              </a:solidFill>
              <a:effectLst>
                <a:outerShdw blurRad="38100" dist="25400" dir="5400000" algn="ctr" rotWithShape="0">
                  <a:srgbClr val="6E747A">
                    <a:alpha val="43000"/>
                  </a:srgbClr>
                </a:outerShdw>
              </a:effectLst>
            </a:endParaRPr>
          </a:p>
        </p:txBody>
      </p:sp>
      <p:sp>
        <p:nvSpPr>
          <p:cNvPr id="40" name="Rectangle 39">
            <a:extLst>
              <a:ext uri="{FF2B5EF4-FFF2-40B4-BE49-F238E27FC236}">
                <a16:creationId xmlns:a16="http://schemas.microsoft.com/office/drawing/2014/main" id="{4F956680-3BEE-3552-0E16-BB5459EBB5D7}"/>
              </a:ext>
            </a:extLst>
          </p:cNvPr>
          <p:cNvSpPr/>
          <p:nvPr/>
        </p:nvSpPr>
        <p:spPr>
          <a:xfrm>
            <a:off x="5631111" y="3121967"/>
            <a:ext cx="1758960" cy="830997"/>
          </a:xfrm>
          <a:prstGeom prst="rect">
            <a:avLst/>
          </a:prstGeom>
          <a:solidFill>
            <a:srgbClr val="5362A7"/>
          </a:solidFill>
          <a:ln>
            <a:noFill/>
          </a:ln>
        </p:spPr>
        <p:txBody>
          <a:bodyPr wrap="square" lIns="91440" tIns="45720" rIns="91440" bIns="45720">
            <a:spAutoFit/>
          </a:bodyPr>
          <a:lstStyle/>
          <a:p>
            <a:pPr algn="ctr"/>
            <a:r>
              <a:rPr lang="en-US" sz="1600" b="1" dirty="0">
                <a:ln w="0"/>
                <a:solidFill>
                  <a:schemeClr val="bg1"/>
                </a:solidFill>
                <a:effectLst>
                  <a:outerShdw blurRad="38100" dist="25400" dir="5400000" algn="ctr" rotWithShape="0">
                    <a:srgbClr val="6E747A">
                      <a:alpha val="43000"/>
                    </a:srgbClr>
                  </a:outerShdw>
                </a:effectLst>
              </a:rPr>
              <a:t>Families in need of help  </a:t>
            </a:r>
          </a:p>
          <a:p>
            <a:pPr algn="ctr"/>
            <a:endParaRPr lang="en-US" sz="1600" b="1" dirty="0">
              <a:ln w="0"/>
              <a:solidFill>
                <a:schemeClr val="bg1"/>
              </a:solidFill>
              <a:effectLst>
                <a:outerShdw blurRad="38100" dist="25400" dir="5400000" algn="ctr" rotWithShape="0">
                  <a:srgbClr val="6E747A">
                    <a:alpha val="43000"/>
                  </a:srgbClr>
                </a:outerShdw>
              </a:effectLst>
            </a:endParaRPr>
          </a:p>
        </p:txBody>
      </p:sp>
      <p:sp>
        <p:nvSpPr>
          <p:cNvPr id="41" name="Rectangle 40">
            <a:extLst>
              <a:ext uri="{FF2B5EF4-FFF2-40B4-BE49-F238E27FC236}">
                <a16:creationId xmlns:a16="http://schemas.microsoft.com/office/drawing/2014/main" id="{2C834E67-E6E0-991B-AA14-3874DE9A696B}"/>
              </a:ext>
            </a:extLst>
          </p:cNvPr>
          <p:cNvSpPr/>
          <p:nvPr/>
        </p:nvSpPr>
        <p:spPr>
          <a:xfrm>
            <a:off x="3802822" y="3121966"/>
            <a:ext cx="1758960" cy="830997"/>
          </a:xfrm>
          <a:prstGeom prst="rect">
            <a:avLst/>
          </a:prstGeom>
          <a:solidFill>
            <a:srgbClr val="5362A7"/>
          </a:solidFill>
          <a:ln>
            <a:noFill/>
          </a:ln>
        </p:spPr>
        <p:txBody>
          <a:bodyPr wrap="square" lIns="91440" tIns="45720" rIns="91440" bIns="45720">
            <a:spAutoFit/>
          </a:bodyPr>
          <a:lstStyle/>
          <a:p>
            <a:pPr algn="ctr"/>
            <a:r>
              <a:rPr lang="en-US" sz="1600" b="1" dirty="0">
                <a:ln w="0"/>
                <a:solidFill>
                  <a:schemeClr val="bg1"/>
                </a:solidFill>
                <a:effectLst>
                  <a:outerShdw blurRad="38100" dist="25400" dir="5400000" algn="ctr" rotWithShape="0">
                    <a:srgbClr val="6E747A">
                      <a:alpha val="43000"/>
                    </a:srgbClr>
                  </a:outerShdw>
                </a:effectLst>
              </a:rPr>
              <a:t>Persons who need mental health support </a:t>
            </a:r>
          </a:p>
        </p:txBody>
      </p:sp>
      <p:sp>
        <p:nvSpPr>
          <p:cNvPr id="42" name="Rectangle 41">
            <a:extLst>
              <a:ext uri="{FF2B5EF4-FFF2-40B4-BE49-F238E27FC236}">
                <a16:creationId xmlns:a16="http://schemas.microsoft.com/office/drawing/2014/main" id="{19BEAD40-5424-9703-9E1D-2B5F0E6E1938}"/>
              </a:ext>
            </a:extLst>
          </p:cNvPr>
          <p:cNvSpPr/>
          <p:nvPr/>
        </p:nvSpPr>
        <p:spPr>
          <a:xfrm>
            <a:off x="1999398" y="3121967"/>
            <a:ext cx="1762295" cy="830997"/>
          </a:xfrm>
          <a:prstGeom prst="rect">
            <a:avLst/>
          </a:prstGeom>
          <a:solidFill>
            <a:srgbClr val="5362A7"/>
          </a:solidFill>
          <a:ln>
            <a:noFill/>
          </a:ln>
        </p:spPr>
        <p:txBody>
          <a:bodyPr wrap="square" lIns="91440" tIns="45720" rIns="91440" bIns="45720">
            <a:spAutoFit/>
          </a:bodyPr>
          <a:lstStyle/>
          <a:p>
            <a:pPr algn="ctr"/>
            <a:r>
              <a:rPr lang="en-US" sz="1600" b="1" dirty="0">
                <a:ln w="0"/>
                <a:solidFill>
                  <a:schemeClr val="bg1"/>
                </a:solidFill>
                <a:effectLst>
                  <a:outerShdw blurRad="38100" dist="25400" dir="5400000" algn="ctr" rotWithShape="0">
                    <a:srgbClr val="6E747A">
                      <a:alpha val="43000"/>
                    </a:srgbClr>
                  </a:outerShdw>
                </a:effectLst>
              </a:rPr>
              <a:t>Seniors in need </a:t>
            </a:r>
          </a:p>
          <a:p>
            <a:pPr algn="ctr"/>
            <a:r>
              <a:rPr lang="en-US" sz="1600" b="1" dirty="0">
                <a:ln w="0"/>
                <a:solidFill>
                  <a:schemeClr val="bg1"/>
                </a:solidFill>
                <a:effectLst>
                  <a:outerShdw blurRad="38100" dist="25400" dir="5400000" algn="ctr" rotWithShape="0">
                    <a:srgbClr val="6E747A">
                      <a:alpha val="43000"/>
                    </a:srgbClr>
                  </a:outerShdw>
                </a:effectLst>
              </a:rPr>
              <a:t>of help</a:t>
            </a:r>
          </a:p>
          <a:p>
            <a:pPr algn="ctr"/>
            <a:endParaRPr lang="en-US" sz="1600" b="1" dirty="0">
              <a:ln w="0"/>
              <a:solidFill>
                <a:schemeClr val="bg1"/>
              </a:solidFill>
              <a:effectLst>
                <a:outerShdw blurRad="38100" dist="25400" dir="5400000" algn="ctr" rotWithShape="0">
                  <a:srgbClr val="6E747A">
                    <a:alpha val="43000"/>
                  </a:srgbClr>
                </a:outerShdw>
              </a:effectLst>
              <a:highlight>
                <a:srgbClr val="FFFF00"/>
              </a:highlight>
            </a:endParaRPr>
          </a:p>
        </p:txBody>
      </p:sp>
      <p:pic>
        <p:nvPicPr>
          <p:cNvPr id="8" name="Picture 7">
            <a:extLst>
              <a:ext uri="{FF2B5EF4-FFF2-40B4-BE49-F238E27FC236}">
                <a16:creationId xmlns:a16="http://schemas.microsoft.com/office/drawing/2014/main" id="{51BAE868-9D78-87A2-3591-4CF28220268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5400000">
            <a:off x="18983" y="1384603"/>
            <a:ext cx="1843200" cy="1382400"/>
          </a:xfrm>
          <a:prstGeom prst="ellipse">
            <a:avLst/>
          </a:prstGeom>
        </p:spPr>
      </p:pic>
      <p:pic>
        <p:nvPicPr>
          <p:cNvPr id="10" name="Picture 9">
            <a:extLst>
              <a:ext uri="{FF2B5EF4-FFF2-40B4-BE49-F238E27FC236}">
                <a16:creationId xmlns:a16="http://schemas.microsoft.com/office/drawing/2014/main" id="{0ADBD288-31EF-18B0-8911-319F6858FD6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453874" y="1113097"/>
            <a:ext cx="1599716" cy="1892137"/>
          </a:xfrm>
          <a:prstGeom prst="ellipse">
            <a:avLst/>
          </a:prstGeom>
        </p:spPr>
      </p:pic>
      <p:pic>
        <p:nvPicPr>
          <p:cNvPr id="14" name="Picture 13">
            <a:extLst>
              <a:ext uri="{FF2B5EF4-FFF2-40B4-BE49-F238E27FC236}">
                <a16:creationId xmlns:a16="http://schemas.microsoft.com/office/drawing/2014/main" id="{CEA90770-5AE3-2250-7126-760EAF8373C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654888" y="1148871"/>
            <a:ext cx="1591972" cy="1856364"/>
          </a:xfrm>
          <a:prstGeom prst="ellipse">
            <a:avLst/>
          </a:prstGeom>
        </p:spPr>
      </p:pic>
      <p:pic>
        <p:nvPicPr>
          <p:cNvPr id="16" name="Picture 15">
            <a:extLst>
              <a:ext uri="{FF2B5EF4-FFF2-40B4-BE49-F238E27FC236}">
                <a16:creationId xmlns:a16="http://schemas.microsoft.com/office/drawing/2014/main" id="{24B882FD-7364-DB5E-6954-5BCDD3D58272}"/>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2090474" y="1186241"/>
            <a:ext cx="1580142" cy="1852492"/>
          </a:xfrm>
          <a:prstGeom prst="ellipse">
            <a:avLst/>
          </a:prstGeom>
        </p:spPr>
      </p:pic>
      <p:pic>
        <p:nvPicPr>
          <p:cNvPr id="18" name="Picture 17">
            <a:extLst>
              <a:ext uri="{FF2B5EF4-FFF2-40B4-BE49-F238E27FC236}">
                <a16:creationId xmlns:a16="http://schemas.microsoft.com/office/drawing/2014/main" id="{B4F0218E-D903-35A0-0D93-D0CAE4CC16F0}"/>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837771" y="1136620"/>
            <a:ext cx="1610103" cy="1897621"/>
          </a:xfrm>
          <a:prstGeom prst="ellipse">
            <a:avLst/>
          </a:prstGeom>
        </p:spPr>
      </p:pic>
    </p:spTree>
    <p:extLst>
      <p:ext uri="{BB962C8B-B14F-4D97-AF65-F5344CB8AC3E}">
        <p14:creationId xmlns:p14="http://schemas.microsoft.com/office/powerpoint/2010/main" val="14646577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21AC7AF-2D5D-E894-7101-918DBBF119B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5143500"/>
          </a:xfrm>
          <a:prstGeom prst="rect">
            <a:avLst/>
          </a:prstGeom>
          <a:blipFill>
            <a:blip r:embed="rId4"/>
            <a:stretch>
              <a:fillRect/>
            </a:stretch>
          </a:blipFill>
        </p:spPr>
      </p:pic>
      <p:sp>
        <p:nvSpPr>
          <p:cNvPr id="2" name="Title 1">
            <a:extLst>
              <a:ext uri="{FF2B5EF4-FFF2-40B4-BE49-F238E27FC236}">
                <a16:creationId xmlns:a16="http://schemas.microsoft.com/office/drawing/2014/main" id="{3B3794FC-5CD0-6C3B-AF68-5509B6B6B713}"/>
              </a:ext>
            </a:extLst>
          </p:cNvPr>
          <p:cNvSpPr txBox="1">
            <a:spLocks/>
          </p:cNvSpPr>
          <p:nvPr/>
        </p:nvSpPr>
        <p:spPr>
          <a:xfrm>
            <a:off x="178355" y="107540"/>
            <a:ext cx="8787290" cy="6268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accent2"/>
                </a:solidFill>
                <a:latin typeface="+mn-lt"/>
                <a:cs typeface="Calibri Light"/>
              </a:rPr>
              <a:t>Meet Austen who is differently talented</a:t>
            </a:r>
            <a:endParaRPr lang="en-US" sz="2400" dirty="0">
              <a:solidFill>
                <a:schemeClr val="accent2"/>
              </a:solidFill>
              <a:latin typeface="+mn-lt"/>
              <a:cs typeface="Calibri"/>
            </a:endParaRPr>
          </a:p>
        </p:txBody>
      </p:sp>
      <p:sp>
        <p:nvSpPr>
          <p:cNvPr id="9" name="Speech Bubble: Rectangle with Corners Rounded 8">
            <a:extLst>
              <a:ext uri="{FF2B5EF4-FFF2-40B4-BE49-F238E27FC236}">
                <a16:creationId xmlns:a16="http://schemas.microsoft.com/office/drawing/2014/main" id="{74FF6981-8D2B-14F6-CE0B-54919F62BC8F}"/>
              </a:ext>
            </a:extLst>
          </p:cNvPr>
          <p:cNvSpPr/>
          <p:nvPr/>
        </p:nvSpPr>
        <p:spPr>
          <a:xfrm>
            <a:off x="2967963" y="734376"/>
            <a:ext cx="5873004" cy="3013281"/>
          </a:xfrm>
          <a:prstGeom prst="wedgeRoundRectCallout">
            <a:avLst>
              <a:gd name="adj1" fmla="val -41878"/>
              <a:gd name="adj2" fmla="val 61185"/>
              <a:gd name="adj3" fmla="val 16667"/>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l">
              <a:buFont typeface="Arial" panose="020B0604020202020204" pitchFamily="34" charset="0"/>
              <a:buChar char="•"/>
            </a:pPr>
            <a:r>
              <a:rPr lang="en-US" sz="1400" b="0" i="0" dirty="0">
                <a:solidFill>
                  <a:schemeClr val="tx1"/>
                </a:solidFill>
                <a:effectLst/>
                <a:latin typeface="Lato" panose="020F0502020204030203" pitchFamily="34" charset="0"/>
              </a:rPr>
              <a:t>Austen was born with Autism Spe</a:t>
            </a:r>
            <a:r>
              <a:rPr lang="en-US" sz="1400" dirty="0">
                <a:solidFill>
                  <a:schemeClr val="tx1"/>
                </a:solidFill>
                <a:latin typeface="Lato" panose="020F0502020204030203" pitchFamily="34" charset="0"/>
              </a:rPr>
              <a:t>ctrum Disorder. </a:t>
            </a:r>
          </a:p>
          <a:p>
            <a:pPr marL="285750" indent="-285750" algn="l">
              <a:buFont typeface="Arial" panose="020B0604020202020204" pitchFamily="34" charset="0"/>
              <a:buChar char="•"/>
            </a:pPr>
            <a:endParaRPr lang="en-US" sz="1400" dirty="0">
              <a:solidFill>
                <a:schemeClr val="tx1"/>
              </a:solidFill>
              <a:latin typeface="Lato" panose="020F0502020204030203" pitchFamily="34" charset="0"/>
            </a:endParaRPr>
          </a:p>
          <a:p>
            <a:pPr marL="285750" indent="-285750" algn="l">
              <a:buFont typeface="Arial" panose="020B0604020202020204" pitchFamily="34" charset="0"/>
              <a:buChar char="•"/>
            </a:pPr>
            <a:r>
              <a:rPr lang="en-US" sz="1400" dirty="0">
                <a:solidFill>
                  <a:schemeClr val="tx1"/>
                </a:solidFill>
                <a:latin typeface="Lato" panose="020F0502020204030203" pitchFamily="34" charset="0"/>
              </a:rPr>
              <a:t>His parents observed that Austen is talented at music. When he was 3 years old, he could play a tune on the piano after listening to his mum hum once.</a:t>
            </a:r>
          </a:p>
          <a:p>
            <a:pPr marL="285750" indent="-285750" algn="l">
              <a:buFont typeface="Arial" panose="020B0604020202020204" pitchFamily="34" charset="0"/>
              <a:buChar char="•"/>
            </a:pPr>
            <a:endParaRPr lang="en-US" sz="1400" dirty="0">
              <a:solidFill>
                <a:schemeClr val="tx1"/>
              </a:solidFill>
              <a:latin typeface="Lato" panose="020F0502020204030203" pitchFamily="34" charset="0"/>
            </a:endParaRPr>
          </a:p>
          <a:p>
            <a:pPr marL="285750" indent="-285750" algn="l">
              <a:buFont typeface="Arial" panose="020B0604020202020204" pitchFamily="34" charset="0"/>
              <a:buChar char="•"/>
            </a:pPr>
            <a:r>
              <a:rPr lang="en-US" sz="1400" dirty="0">
                <a:solidFill>
                  <a:schemeClr val="tx1"/>
                </a:solidFill>
                <a:latin typeface="Lato" panose="020F0502020204030203" pitchFamily="34" charset="0"/>
              </a:rPr>
              <a:t>However learning the piano was not easy for Austen. He disliked reading the musical notes. </a:t>
            </a:r>
          </a:p>
          <a:p>
            <a:pPr algn="l"/>
            <a:endParaRPr lang="en-US" sz="1400" dirty="0">
              <a:solidFill>
                <a:schemeClr val="tx1"/>
              </a:solidFill>
              <a:latin typeface="Lato" panose="020F0502020204030203" pitchFamily="34" charset="0"/>
            </a:endParaRPr>
          </a:p>
          <a:p>
            <a:pPr marL="285750" indent="-285750">
              <a:buFont typeface="Arial" panose="020B0604020202020204" pitchFamily="34" charset="0"/>
              <a:buChar char="•"/>
            </a:pPr>
            <a:r>
              <a:rPr lang="en-US" sz="1400" dirty="0">
                <a:solidFill>
                  <a:schemeClr val="tx1"/>
                </a:solidFill>
                <a:latin typeface="Lato" panose="020F0502020204030203" pitchFamily="34" charset="0"/>
              </a:rPr>
              <a:t>Austen’s mother and teacher used many ways to teach him. </a:t>
            </a:r>
          </a:p>
        </p:txBody>
      </p:sp>
      <p:pic>
        <p:nvPicPr>
          <p:cNvPr id="8" name="Picture 7">
            <a:extLst>
              <a:ext uri="{FF2B5EF4-FFF2-40B4-BE49-F238E27FC236}">
                <a16:creationId xmlns:a16="http://schemas.microsoft.com/office/drawing/2014/main" id="{E66148CE-0175-2D65-CA80-B307D7FA938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5400000">
            <a:off x="66519" y="1268431"/>
            <a:ext cx="3013279" cy="2259960"/>
          </a:xfrm>
          <a:prstGeom prst="ellipse">
            <a:avLst/>
          </a:prstGeom>
        </p:spPr>
      </p:pic>
    </p:spTree>
    <p:extLst>
      <p:ext uri="{BB962C8B-B14F-4D97-AF65-F5344CB8AC3E}">
        <p14:creationId xmlns:p14="http://schemas.microsoft.com/office/powerpoint/2010/main" val="203042675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EE59CBB8E4A05419C6D4C981301D0B2" ma:contentTypeVersion="10" ma:contentTypeDescription="Create a new document." ma:contentTypeScope="" ma:versionID="9edfd83b307fa3c54385d966972ae625">
  <xsd:schema xmlns:xsd="http://www.w3.org/2001/XMLSchema" xmlns:xs="http://www.w3.org/2001/XMLSchema" xmlns:p="http://schemas.microsoft.com/office/2006/metadata/properties" xmlns:ns1="http://schemas.microsoft.com/sharepoint/v3" xmlns:ns2="4efa1935-334e-4eba-8cb5-7a41f01126e3" targetNamespace="http://schemas.microsoft.com/office/2006/metadata/properties" ma:root="true" ma:fieldsID="c23eec333de089493e9da7dd700b648f" ns1:_="" ns2:_="">
    <xsd:import namespace="http://schemas.microsoft.com/sharepoint/v3"/>
    <xsd:import namespace="4efa1935-334e-4eba-8cb5-7a41f01126e3"/>
    <xsd:element name="properties">
      <xsd:complexType>
        <xsd:sequence>
          <xsd:element name="documentManagement">
            <xsd:complexType>
              <xsd:all>
                <xsd:element ref="ns1:_dlc_Exempt"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dlc_Exempt" ma:index="8" nillable="true" ma:displayName="Exempt from Policy" ma:hidden="true" ma:internalName="_dlc_Exempt"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efa1935-334e-4eba-8cb5-7a41f01126e3" elementFormDefault="qualified">
    <xsd:import namespace="http://schemas.microsoft.com/office/2006/documentManagement/types"/>
    <xsd:import namespace="http://schemas.microsoft.com/office/infopath/2007/PartnerControls"/>
    <xsd:element name="SharedWithUsers" ma:index="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p:Policy xmlns:p="office.server.policy" id="" local="true">
  <p:Name>Document</p:Name>
  <p:Description/>
  <p:Statement/>
  <p:PolicyItems>
    <p:PolicyItem featureId="Microsoft.Office.RecordsManagement.PolicyFeatures.PolicyAudit" staticId="0x010100DEE59CBB8E4A05419C6D4C981301D0B2|-446045552" UniqueId="d7e57c58-847a-4fd3-b1b6-0517114494fd">
      <p:Name>Auditing</p:Name>
      <p:Description>Audits user actions on documents and list items to the Audit Log.</p:Description>
      <p:CustomData>
        <Audit>
          <Update/>
          <View/>
          <CheckInOut/>
          <MoveCopy/>
          <DeleteRestore/>
        </Audit>
      </p:CustomData>
    </p:PolicyItem>
  </p:PolicyItems>
</p:Policy>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000CA45-F1DA-4B02-A303-32100A5D3E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efa1935-334e-4eba-8cb5-7a41f01126e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410F10D-A7B3-4871-A912-8F64A91A175B}">
  <ds:schemaRefs>
    <ds:schemaRef ds:uri="office.server.policy"/>
  </ds:schemaRefs>
</ds:datastoreItem>
</file>

<file path=customXml/itemProps3.xml><?xml version="1.0" encoding="utf-8"?>
<ds:datastoreItem xmlns:ds="http://schemas.openxmlformats.org/officeDocument/2006/customXml" ds:itemID="{E91973D3-0503-480F-B903-8FA0607CBD17}">
  <ds:schemaRefs>
    <ds:schemaRef ds:uri="http://schemas.microsoft.com/sharepoint/v3/contenttype/forms"/>
  </ds:schemaRefs>
</ds:datastoreItem>
</file>

<file path=customXml/itemProps4.xml><?xml version="1.0" encoding="utf-8"?>
<ds:datastoreItem xmlns:ds="http://schemas.openxmlformats.org/officeDocument/2006/customXml" ds:itemID="{F03F4D52-3019-4197-976E-60E973902E21}">
  <ds:schemaRefs>
    <ds:schemaRef ds:uri="http://schemas.microsoft.com/office/2006/metadata/properties"/>
    <ds:schemaRef ds:uri="http://purl.org/dc/elements/1.1/"/>
    <ds:schemaRef ds:uri="http://schemas.microsoft.com/office/infopath/2007/PartnerControls"/>
    <ds:schemaRef ds:uri="4efa1935-334e-4eba-8cb5-7a41f01126e3"/>
    <ds:schemaRef ds:uri="http://schemas.microsoft.com/sharepoint/v3"/>
    <ds:schemaRef ds:uri="http://schemas.microsoft.com/office/2006/documentManagement/types"/>
    <ds:schemaRef ds:uri="http://schemas.openxmlformats.org/package/2006/metadata/core-properties"/>
    <ds:schemaRef ds:uri="http://www.w3.org/XML/1998/namespace"/>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17356</TotalTime>
  <Words>1754</Words>
  <Application>Microsoft Office PowerPoint</Application>
  <PresentationFormat>On-screen Show (16:9)</PresentationFormat>
  <Paragraphs>230</Paragraphs>
  <Slides>24</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Calibri (body)</vt:lpstr>
      <vt:lpstr>sofia-pro</vt:lpstr>
      <vt:lpstr>Arial</vt:lpstr>
      <vt:lpstr>Calibri</vt:lpstr>
      <vt:lpstr>Calibri Light</vt:lpstr>
      <vt:lpstr>Lato</vt:lpstr>
      <vt:lpstr>Roboto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NCSS helpdesk</dc:creator>
  <cp:lastModifiedBy>Bryan LIM (NCSS)</cp:lastModifiedBy>
  <cp:revision>24</cp:revision>
  <dcterms:created xsi:type="dcterms:W3CDTF">2021-04-27T09:05:55Z</dcterms:created>
  <dcterms:modified xsi:type="dcterms:W3CDTF">2023-09-14T16:04:15Z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434c4c7-833e-41e4-b0ab-cdb227a2f6f7_Enabled">
    <vt:lpwstr>true</vt:lpwstr>
  </property>
  <property fmtid="{D5CDD505-2E9C-101B-9397-08002B2CF9AE}" pid="3" name="MSIP_Label_5434c4c7-833e-41e4-b0ab-cdb227a2f6f7_SetDate">
    <vt:lpwstr>2023-05-29T14:43:00Z</vt:lpwstr>
  </property>
  <property fmtid="{D5CDD505-2E9C-101B-9397-08002B2CF9AE}" pid="4" name="MSIP_Label_5434c4c7-833e-41e4-b0ab-cdb227a2f6f7_Method">
    <vt:lpwstr>Privileged</vt:lpwstr>
  </property>
  <property fmtid="{D5CDD505-2E9C-101B-9397-08002B2CF9AE}" pid="5" name="MSIP_Label_5434c4c7-833e-41e4-b0ab-cdb227a2f6f7_Name">
    <vt:lpwstr>Official (Open)</vt:lpwstr>
  </property>
  <property fmtid="{D5CDD505-2E9C-101B-9397-08002B2CF9AE}" pid="6" name="MSIP_Label_5434c4c7-833e-41e4-b0ab-cdb227a2f6f7_SiteId">
    <vt:lpwstr>0b11c524-9a1c-4e1b-84cb-6336aefc2243</vt:lpwstr>
  </property>
  <property fmtid="{D5CDD505-2E9C-101B-9397-08002B2CF9AE}" pid="7" name="MSIP_Label_5434c4c7-833e-41e4-b0ab-cdb227a2f6f7_ActionId">
    <vt:lpwstr>8f0811e6-6836-44c2-ac07-9ba76ac4163d</vt:lpwstr>
  </property>
  <property fmtid="{D5CDD505-2E9C-101B-9397-08002B2CF9AE}" pid="8" name="MSIP_Label_5434c4c7-833e-41e4-b0ab-cdb227a2f6f7_ContentBits">
    <vt:lpwstr>0</vt:lpwstr>
  </property>
  <property fmtid="{D5CDD505-2E9C-101B-9397-08002B2CF9AE}" pid="9" name="ContentTypeId">
    <vt:lpwstr>0x010100DEE59CBB8E4A05419C6D4C981301D0B2</vt:lpwstr>
  </property>
</Properties>
</file>